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58" r:id="rId3"/>
    <p:sldId id="257" r:id="rId4"/>
    <p:sldId id="259" r:id="rId5"/>
    <p:sldId id="262" r:id="rId6"/>
    <p:sldId id="263"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D53058-43CE-D74B-B97D-14AE863402D5}" v="24" dt="2023-07-23T08:00:52.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4"/>
  </p:normalViewPr>
  <p:slideViewPr>
    <p:cSldViewPr snapToGrid="0">
      <p:cViewPr varScale="1">
        <p:scale>
          <a:sx n="88" d="100"/>
          <a:sy n="88" d="100"/>
        </p:scale>
        <p:origin x="184"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A72023-EC6C-47BC-A69D-F51948C12802}"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487D3CA8-2A17-4681-9E1C-6559D419EBD6}">
      <dgm:prSet/>
      <dgm:spPr/>
      <dgm:t>
        <a:bodyPr/>
        <a:lstStyle/>
        <a:p>
          <a:r>
            <a:rPr kumimoji="1" lang="ja-JP">
              <a:latin typeface="UDDigiKyokasho Pro R" panose="02020400000000000000" pitchFamily="18" charset="-128"/>
              <a:ea typeface="UDDigiKyokasho Pro R" panose="02020400000000000000" pitchFamily="18" charset="-128"/>
            </a:rPr>
            <a:t>チェックリストを</a:t>
          </a:r>
          <a:r>
            <a:rPr kumimoji="1" lang="ja-JP" altLang="en-US">
              <a:latin typeface="UDDigiKyokasho Pro R" panose="02020400000000000000" pitchFamily="18" charset="-128"/>
              <a:ea typeface="UDDigiKyokasho Pro R" panose="02020400000000000000" pitchFamily="18" charset="-128"/>
            </a:rPr>
            <a:t>　　</a:t>
          </a:r>
          <a:r>
            <a:rPr kumimoji="1" lang="ja-JP">
              <a:latin typeface="UDDigiKyokasho Pro R" panose="02020400000000000000" pitchFamily="18" charset="-128"/>
              <a:ea typeface="UDDigiKyokasho Pro R" panose="02020400000000000000" pitchFamily="18" charset="-128"/>
            </a:rPr>
            <a:t>もとに、一学期の取り組みを振り返る。</a:t>
          </a:r>
          <a:endParaRPr lang="en-US" dirty="0">
            <a:latin typeface="UDDigiKyokasho Pro R" panose="02020400000000000000" pitchFamily="18" charset="-128"/>
            <a:ea typeface="UDDigiKyokasho Pro R" panose="02020400000000000000" pitchFamily="18" charset="-128"/>
          </a:endParaRPr>
        </a:p>
      </dgm:t>
    </dgm:pt>
    <dgm:pt modelId="{A5BBE225-DA30-494C-8D49-B1E1685F8CCE}" type="parTrans" cxnId="{45515B6D-3477-4573-B7F9-7B38EE2CC5A9}">
      <dgm:prSet/>
      <dgm:spPr/>
      <dgm:t>
        <a:bodyPr/>
        <a:lstStyle/>
        <a:p>
          <a:endParaRPr lang="en-US"/>
        </a:p>
      </dgm:t>
    </dgm:pt>
    <dgm:pt modelId="{B315D820-E0E4-4113-B3E5-A114D6A20060}" type="sibTrans" cxnId="{45515B6D-3477-4573-B7F9-7B38EE2CC5A9}">
      <dgm:prSet phldrT="01" phldr="0"/>
      <dgm:spPr/>
      <dgm:t>
        <a:bodyPr/>
        <a:lstStyle/>
        <a:p>
          <a:r>
            <a:rPr lang="en-US"/>
            <a:t>01</a:t>
          </a:r>
        </a:p>
      </dgm:t>
    </dgm:pt>
    <dgm:pt modelId="{31C706D4-0870-4A0A-8DA8-12DC75873A8B}">
      <dgm:prSet/>
      <dgm:spPr/>
      <dgm:t>
        <a:bodyPr/>
        <a:lstStyle/>
        <a:p>
          <a:r>
            <a:rPr kumimoji="1" lang="ja-JP">
              <a:latin typeface="UDDigiKyokasho Pro R" panose="02020400000000000000" pitchFamily="18" charset="-128"/>
              <a:ea typeface="UDDigiKyokasho Pro R" panose="02020400000000000000" pitchFamily="18" charset="-128"/>
            </a:rPr>
            <a:t>ロイロノートの思考ツールを使って、子どもの操作感を体験する。</a:t>
          </a:r>
          <a:endParaRPr lang="en-US" dirty="0">
            <a:latin typeface="UDDigiKyokasho Pro R" panose="02020400000000000000" pitchFamily="18" charset="-128"/>
            <a:ea typeface="UDDigiKyokasho Pro R" panose="02020400000000000000" pitchFamily="18" charset="-128"/>
          </a:endParaRPr>
        </a:p>
      </dgm:t>
    </dgm:pt>
    <dgm:pt modelId="{B97D5EE8-3193-4F88-B5E0-7A87CFDD4AA5}" type="parTrans" cxnId="{F7E9E286-0812-433C-9C5B-F5CD1579A2E5}">
      <dgm:prSet/>
      <dgm:spPr/>
      <dgm:t>
        <a:bodyPr/>
        <a:lstStyle/>
        <a:p>
          <a:endParaRPr lang="en-US"/>
        </a:p>
      </dgm:t>
    </dgm:pt>
    <dgm:pt modelId="{4AF74F9B-D127-4ADA-A66E-B9AB03BE2236}" type="sibTrans" cxnId="{F7E9E286-0812-433C-9C5B-F5CD1579A2E5}">
      <dgm:prSet phldrT="03" phldr="0"/>
      <dgm:spPr/>
      <dgm:t>
        <a:bodyPr/>
        <a:lstStyle/>
        <a:p>
          <a:r>
            <a:rPr lang="en-US"/>
            <a:t>03</a:t>
          </a:r>
        </a:p>
      </dgm:t>
    </dgm:pt>
    <dgm:pt modelId="{A96A0557-AB96-46FD-BACE-7A370ECA60CE}">
      <dgm:prSet/>
      <dgm:spPr/>
      <dgm:t>
        <a:bodyPr/>
        <a:lstStyle/>
        <a:p>
          <a:r>
            <a:rPr kumimoji="1" lang="ja-JP">
              <a:latin typeface="UDDigiKyokasho Pro R" panose="02020400000000000000" pitchFamily="18" charset="-128"/>
              <a:ea typeface="UDDigiKyokasho Pro R" panose="02020400000000000000" pitchFamily="18" charset="-128"/>
            </a:rPr>
            <a:t>今、不安に感じていることを共有</a:t>
          </a:r>
          <a:r>
            <a:rPr kumimoji="1" lang="ja-JP" altLang="en-US">
              <a:latin typeface="UDDigiKyokasho Pro R" panose="02020400000000000000" pitchFamily="18" charset="-128"/>
              <a:ea typeface="UDDigiKyokasho Pro R" panose="02020400000000000000" pitchFamily="18" charset="-128"/>
            </a:rPr>
            <a:t>する</a:t>
          </a:r>
          <a:r>
            <a:rPr kumimoji="1" lang="ja-JP">
              <a:latin typeface="UDDigiKyokasho Pro R" panose="02020400000000000000" pitchFamily="18" charset="-128"/>
              <a:ea typeface="UDDigiKyokasho Pro R" panose="02020400000000000000" pitchFamily="18" charset="-128"/>
            </a:rPr>
            <a:t>。</a:t>
          </a:r>
          <a:endParaRPr lang="en-US" dirty="0">
            <a:latin typeface="UDDigiKyokasho Pro R" panose="02020400000000000000" pitchFamily="18" charset="-128"/>
            <a:ea typeface="UDDigiKyokasho Pro R" panose="02020400000000000000" pitchFamily="18" charset="-128"/>
          </a:endParaRPr>
        </a:p>
      </dgm:t>
    </dgm:pt>
    <dgm:pt modelId="{83739CFA-F798-4D0A-A405-27632A5293D8}" type="parTrans" cxnId="{4D22829D-E54F-47DD-AAA5-124934AF3160}">
      <dgm:prSet/>
      <dgm:spPr/>
      <dgm:t>
        <a:bodyPr/>
        <a:lstStyle/>
        <a:p>
          <a:endParaRPr lang="en-US"/>
        </a:p>
      </dgm:t>
    </dgm:pt>
    <dgm:pt modelId="{CF8DD4EE-1620-4EEA-9BE0-5AC3124F615A}" type="sibTrans" cxnId="{4D22829D-E54F-47DD-AAA5-124934AF3160}">
      <dgm:prSet phldrT="04" phldr="0"/>
      <dgm:spPr/>
      <dgm:t>
        <a:bodyPr/>
        <a:lstStyle/>
        <a:p>
          <a:r>
            <a:rPr lang="en-US"/>
            <a:t>04</a:t>
          </a:r>
        </a:p>
      </dgm:t>
    </dgm:pt>
    <dgm:pt modelId="{81920BED-97AB-7A44-9EFD-67F40F684851}">
      <dgm:prSet/>
      <dgm:spPr/>
      <dgm:t>
        <a:bodyPr/>
        <a:lstStyle/>
        <a:p>
          <a:r>
            <a:rPr lang="en-US" dirty="0">
              <a:latin typeface="UDDigiKyokasho Pro R" panose="02020400000000000000" pitchFamily="18" charset="-128"/>
              <a:ea typeface="UDDigiKyokasho Pro R" panose="02020400000000000000" pitchFamily="18" charset="-128"/>
            </a:rPr>
            <a:t>１学期にやってみた</a:t>
          </a:r>
          <a:r>
            <a:rPr lang="ja-JP" altLang="en-US">
              <a:latin typeface="UDDigiKyokasho Pro R" panose="02020400000000000000" pitchFamily="18" charset="-128"/>
              <a:ea typeface="UDDigiKyokasho Pro R" panose="02020400000000000000" pitchFamily="18" charset="-128"/>
            </a:rPr>
            <a:t>　</a:t>
          </a:r>
          <a:r>
            <a:rPr lang="en-US" dirty="0" err="1">
              <a:latin typeface="UDDigiKyokasho Pro R" panose="02020400000000000000" pitchFamily="18" charset="-128"/>
              <a:ea typeface="UDDigiKyokasho Pro R" panose="02020400000000000000" pitchFamily="18" charset="-128"/>
            </a:rPr>
            <a:t>ことを共有する</a:t>
          </a:r>
          <a:r>
            <a:rPr lang="en-US" dirty="0">
              <a:latin typeface="UDDigiKyokasho Pro R" panose="02020400000000000000" pitchFamily="18" charset="-128"/>
              <a:ea typeface="UDDigiKyokasho Pro R" panose="02020400000000000000" pitchFamily="18" charset="-128"/>
            </a:rPr>
            <a:t>。</a:t>
          </a:r>
        </a:p>
      </dgm:t>
    </dgm:pt>
    <dgm:pt modelId="{ACE16D7C-5DA2-3640-9DD4-F3D311FA7521}" type="parTrans" cxnId="{0772636D-D16F-ED42-96DC-5B874A1DBEBA}">
      <dgm:prSet/>
      <dgm:spPr/>
      <dgm:t>
        <a:bodyPr/>
        <a:lstStyle/>
        <a:p>
          <a:endParaRPr kumimoji="1" lang="ja-JP" altLang="en-US"/>
        </a:p>
      </dgm:t>
    </dgm:pt>
    <dgm:pt modelId="{A88EDA45-2E00-4247-83C3-B42B7B0326C3}" type="sibTrans" cxnId="{0772636D-D16F-ED42-96DC-5B874A1DBEBA}">
      <dgm:prSet phldrT="02" phldr="0"/>
      <dgm:spPr/>
      <dgm:t>
        <a:bodyPr/>
        <a:lstStyle/>
        <a:p>
          <a:r>
            <a:rPr kumimoji="1" lang="ja-JP" altLang="en-US"/>
            <a:t>02</a:t>
          </a:r>
        </a:p>
      </dgm:t>
    </dgm:pt>
    <dgm:pt modelId="{B79FE914-CA54-FB45-A6E6-F60CCE25C974}" type="pres">
      <dgm:prSet presAssocID="{25A72023-EC6C-47BC-A69D-F51948C12802}" presName="Name0" presStyleCnt="0">
        <dgm:presLayoutVars>
          <dgm:animLvl val="lvl"/>
          <dgm:resizeHandles val="exact"/>
        </dgm:presLayoutVars>
      </dgm:prSet>
      <dgm:spPr/>
    </dgm:pt>
    <dgm:pt modelId="{361C7777-FEC4-BC41-AFF3-AF50E906CD5E}" type="pres">
      <dgm:prSet presAssocID="{487D3CA8-2A17-4681-9E1C-6559D419EBD6}" presName="compositeNode" presStyleCnt="0">
        <dgm:presLayoutVars>
          <dgm:bulletEnabled val="1"/>
        </dgm:presLayoutVars>
      </dgm:prSet>
      <dgm:spPr/>
    </dgm:pt>
    <dgm:pt modelId="{8AE57B50-DA12-1E44-8507-0A45282D27CF}" type="pres">
      <dgm:prSet presAssocID="{487D3CA8-2A17-4681-9E1C-6559D419EBD6}" presName="bgRect" presStyleLbl="alignNode1" presStyleIdx="0" presStyleCnt="4"/>
      <dgm:spPr/>
    </dgm:pt>
    <dgm:pt modelId="{027AFA3B-F517-074F-AD31-66C66BEF0587}" type="pres">
      <dgm:prSet presAssocID="{B315D820-E0E4-4113-B3E5-A114D6A20060}" presName="sibTransNodeRect" presStyleLbl="alignNode1" presStyleIdx="0" presStyleCnt="4">
        <dgm:presLayoutVars>
          <dgm:chMax val="0"/>
          <dgm:bulletEnabled val="1"/>
        </dgm:presLayoutVars>
      </dgm:prSet>
      <dgm:spPr/>
    </dgm:pt>
    <dgm:pt modelId="{797CB60B-7AD6-904C-A5A5-080210A9DFB8}" type="pres">
      <dgm:prSet presAssocID="{487D3CA8-2A17-4681-9E1C-6559D419EBD6}" presName="nodeRect" presStyleLbl="alignNode1" presStyleIdx="0" presStyleCnt="4">
        <dgm:presLayoutVars>
          <dgm:bulletEnabled val="1"/>
        </dgm:presLayoutVars>
      </dgm:prSet>
      <dgm:spPr/>
    </dgm:pt>
    <dgm:pt modelId="{B74798C7-4DCB-C449-85BE-14C3D8D3D8C0}" type="pres">
      <dgm:prSet presAssocID="{B315D820-E0E4-4113-B3E5-A114D6A20060}" presName="sibTrans" presStyleCnt="0"/>
      <dgm:spPr/>
    </dgm:pt>
    <dgm:pt modelId="{27178D94-4994-6E46-BD48-5484C7FCF4EE}" type="pres">
      <dgm:prSet presAssocID="{81920BED-97AB-7A44-9EFD-67F40F684851}" presName="compositeNode" presStyleCnt="0">
        <dgm:presLayoutVars>
          <dgm:bulletEnabled val="1"/>
        </dgm:presLayoutVars>
      </dgm:prSet>
      <dgm:spPr/>
    </dgm:pt>
    <dgm:pt modelId="{1756240D-CBCD-8840-8DC3-6374BB76B909}" type="pres">
      <dgm:prSet presAssocID="{81920BED-97AB-7A44-9EFD-67F40F684851}" presName="bgRect" presStyleLbl="alignNode1" presStyleIdx="1" presStyleCnt="4"/>
      <dgm:spPr/>
    </dgm:pt>
    <dgm:pt modelId="{94DA125D-B87F-AD44-A524-7EB1B932321B}" type="pres">
      <dgm:prSet presAssocID="{A88EDA45-2E00-4247-83C3-B42B7B0326C3}" presName="sibTransNodeRect" presStyleLbl="alignNode1" presStyleIdx="1" presStyleCnt="4">
        <dgm:presLayoutVars>
          <dgm:chMax val="0"/>
          <dgm:bulletEnabled val="1"/>
        </dgm:presLayoutVars>
      </dgm:prSet>
      <dgm:spPr/>
    </dgm:pt>
    <dgm:pt modelId="{EA7AD456-48BE-374A-A6B4-EFCAF78F21A3}" type="pres">
      <dgm:prSet presAssocID="{81920BED-97AB-7A44-9EFD-67F40F684851}" presName="nodeRect" presStyleLbl="alignNode1" presStyleIdx="1" presStyleCnt="4">
        <dgm:presLayoutVars>
          <dgm:bulletEnabled val="1"/>
        </dgm:presLayoutVars>
      </dgm:prSet>
      <dgm:spPr/>
    </dgm:pt>
    <dgm:pt modelId="{97E65DFC-BB4C-E745-BDA8-61AA09DE7B2A}" type="pres">
      <dgm:prSet presAssocID="{A88EDA45-2E00-4247-83C3-B42B7B0326C3}" presName="sibTrans" presStyleCnt="0"/>
      <dgm:spPr/>
    </dgm:pt>
    <dgm:pt modelId="{7F7637B8-F42F-2442-A20C-83C3F5FB8F6A}" type="pres">
      <dgm:prSet presAssocID="{31C706D4-0870-4A0A-8DA8-12DC75873A8B}" presName="compositeNode" presStyleCnt="0">
        <dgm:presLayoutVars>
          <dgm:bulletEnabled val="1"/>
        </dgm:presLayoutVars>
      </dgm:prSet>
      <dgm:spPr/>
    </dgm:pt>
    <dgm:pt modelId="{ADE79CC3-96CC-0642-A048-DA9281986F63}" type="pres">
      <dgm:prSet presAssocID="{31C706D4-0870-4A0A-8DA8-12DC75873A8B}" presName="bgRect" presStyleLbl="alignNode1" presStyleIdx="2" presStyleCnt="4"/>
      <dgm:spPr/>
    </dgm:pt>
    <dgm:pt modelId="{95C7EFF8-B86F-4A4C-B891-0B8D852D8D56}" type="pres">
      <dgm:prSet presAssocID="{4AF74F9B-D127-4ADA-A66E-B9AB03BE2236}" presName="sibTransNodeRect" presStyleLbl="alignNode1" presStyleIdx="2" presStyleCnt="4">
        <dgm:presLayoutVars>
          <dgm:chMax val="0"/>
          <dgm:bulletEnabled val="1"/>
        </dgm:presLayoutVars>
      </dgm:prSet>
      <dgm:spPr/>
    </dgm:pt>
    <dgm:pt modelId="{07BC2EDE-3CAC-5D4D-A39A-AF4DA022BFD6}" type="pres">
      <dgm:prSet presAssocID="{31C706D4-0870-4A0A-8DA8-12DC75873A8B}" presName="nodeRect" presStyleLbl="alignNode1" presStyleIdx="2" presStyleCnt="4">
        <dgm:presLayoutVars>
          <dgm:bulletEnabled val="1"/>
        </dgm:presLayoutVars>
      </dgm:prSet>
      <dgm:spPr/>
    </dgm:pt>
    <dgm:pt modelId="{CFCD8A80-FF6E-F741-9F4C-86F7CD7FF765}" type="pres">
      <dgm:prSet presAssocID="{4AF74F9B-D127-4ADA-A66E-B9AB03BE2236}" presName="sibTrans" presStyleCnt="0"/>
      <dgm:spPr/>
    </dgm:pt>
    <dgm:pt modelId="{99C428D6-91CC-2449-B6A1-C7FAB31C16AD}" type="pres">
      <dgm:prSet presAssocID="{A96A0557-AB96-46FD-BACE-7A370ECA60CE}" presName="compositeNode" presStyleCnt="0">
        <dgm:presLayoutVars>
          <dgm:bulletEnabled val="1"/>
        </dgm:presLayoutVars>
      </dgm:prSet>
      <dgm:spPr/>
    </dgm:pt>
    <dgm:pt modelId="{DBB53968-57F4-7F4A-8052-899761CAAFE3}" type="pres">
      <dgm:prSet presAssocID="{A96A0557-AB96-46FD-BACE-7A370ECA60CE}" presName="bgRect" presStyleLbl="alignNode1" presStyleIdx="3" presStyleCnt="4"/>
      <dgm:spPr/>
    </dgm:pt>
    <dgm:pt modelId="{F4F87E59-1EE8-C340-AE96-3637C01029D5}" type="pres">
      <dgm:prSet presAssocID="{CF8DD4EE-1620-4EEA-9BE0-5AC3124F615A}" presName="sibTransNodeRect" presStyleLbl="alignNode1" presStyleIdx="3" presStyleCnt="4">
        <dgm:presLayoutVars>
          <dgm:chMax val="0"/>
          <dgm:bulletEnabled val="1"/>
        </dgm:presLayoutVars>
      </dgm:prSet>
      <dgm:spPr/>
    </dgm:pt>
    <dgm:pt modelId="{906B5066-3262-2940-8D63-D58BEE7DF6D9}" type="pres">
      <dgm:prSet presAssocID="{A96A0557-AB96-46FD-BACE-7A370ECA60CE}" presName="nodeRect" presStyleLbl="alignNode1" presStyleIdx="3" presStyleCnt="4">
        <dgm:presLayoutVars>
          <dgm:bulletEnabled val="1"/>
        </dgm:presLayoutVars>
      </dgm:prSet>
      <dgm:spPr/>
    </dgm:pt>
  </dgm:ptLst>
  <dgm:cxnLst>
    <dgm:cxn modelId="{547A6F08-CE68-C542-8210-51A0A6848DF1}" type="presOf" srcId="{81920BED-97AB-7A44-9EFD-67F40F684851}" destId="{1756240D-CBCD-8840-8DC3-6374BB76B909}" srcOrd="0" destOrd="0" presId="urn:microsoft.com/office/officeart/2016/7/layout/LinearBlockProcessNumbered"/>
    <dgm:cxn modelId="{5C604424-1F39-0A4A-98A9-8E36C416DC7C}" type="presOf" srcId="{487D3CA8-2A17-4681-9E1C-6559D419EBD6}" destId="{8AE57B50-DA12-1E44-8507-0A45282D27CF}" srcOrd="0" destOrd="0" presId="urn:microsoft.com/office/officeart/2016/7/layout/LinearBlockProcessNumbered"/>
    <dgm:cxn modelId="{979EAE3B-D132-8548-AA09-44FA257B845A}" type="presOf" srcId="{CF8DD4EE-1620-4EEA-9BE0-5AC3124F615A}" destId="{F4F87E59-1EE8-C340-AE96-3637C01029D5}" srcOrd="0" destOrd="0" presId="urn:microsoft.com/office/officeart/2016/7/layout/LinearBlockProcessNumbered"/>
    <dgm:cxn modelId="{74437E3E-5C2A-994B-A975-381CAA41959F}" type="presOf" srcId="{31C706D4-0870-4A0A-8DA8-12DC75873A8B}" destId="{ADE79CC3-96CC-0642-A048-DA9281986F63}" srcOrd="0" destOrd="0" presId="urn:microsoft.com/office/officeart/2016/7/layout/LinearBlockProcessNumbered"/>
    <dgm:cxn modelId="{4B53AF6B-8772-594A-9B82-515E0C3C4720}" type="presOf" srcId="{31C706D4-0870-4A0A-8DA8-12DC75873A8B}" destId="{07BC2EDE-3CAC-5D4D-A39A-AF4DA022BFD6}" srcOrd="1" destOrd="0" presId="urn:microsoft.com/office/officeart/2016/7/layout/LinearBlockProcessNumbered"/>
    <dgm:cxn modelId="{45515B6D-3477-4573-B7F9-7B38EE2CC5A9}" srcId="{25A72023-EC6C-47BC-A69D-F51948C12802}" destId="{487D3CA8-2A17-4681-9E1C-6559D419EBD6}" srcOrd="0" destOrd="0" parTransId="{A5BBE225-DA30-494C-8D49-B1E1685F8CCE}" sibTransId="{B315D820-E0E4-4113-B3E5-A114D6A20060}"/>
    <dgm:cxn modelId="{0772636D-D16F-ED42-96DC-5B874A1DBEBA}" srcId="{25A72023-EC6C-47BC-A69D-F51948C12802}" destId="{81920BED-97AB-7A44-9EFD-67F40F684851}" srcOrd="1" destOrd="0" parTransId="{ACE16D7C-5DA2-3640-9DD4-F3D311FA7521}" sibTransId="{A88EDA45-2E00-4247-83C3-B42B7B0326C3}"/>
    <dgm:cxn modelId="{43CACF84-1A71-C748-B3B1-8CD91B6DA8D8}" type="presOf" srcId="{25A72023-EC6C-47BC-A69D-F51948C12802}" destId="{B79FE914-CA54-FB45-A6E6-F60CCE25C974}" srcOrd="0" destOrd="0" presId="urn:microsoft.com/office/officeart/2016/7/layout/LinearBlockProcessNumbered"/>
    <dgm:cxn modelId="{F7E9E286-0812-433C-9C5B-F5CD1579A2E5}" srcId="{25A72023-EC6C-47BC-A69D-F51948C12802}" destId="{31C706D4-0870-4A0A-8DA8-12DC75873A8B}" srcOrd="2" destOrd="0" parTransId="{B97D5EE8-3193-4F88-B5E0-7A87CFDD4AA5}" sibTransId="{4AF74F9B-D127-4ADA-A66E-B9AB03BE2236}"/>
    <dgm:cxn modelId="{DAE93296-B762-C14A-B53C-00CDAE4F3A83}" type="presOf" srcId="{A88EDA45-2E00-4247-83C3-B42B7B0326C3}" destId="{94DA125D-B87F-AD44-A524-7EB1B932321B}" srcOrd="0" destOrd="0" presId="urn:microsoft.com/office/officeart/2016/7/layout/LinearBlockProcessNumbered"/>
    <dgm:cxn modelId="{4DC05C96-1090-4140-AE20-2DAB92B3006F}" type="presOf" srcId="{A96A0557-AB96-46FD-BACE-7A370ECA60CE}" destId="{906B5066-3262-2940-8D63-D58BEE7DF6D9}" srcOrd="1" destOrd="0" presId="urn:microsoft.com/office/officeart/2016/7/layout/LinearBlockProcessNumbered"/>
    <dgm:cxn modelId="{4D22829D-E54F-47DD-AAA5-124934AF3160}" srcId="{25A72023-EC6C-47BC-A69D-F51948C12802}" destId="{A96A0557-AB96-46FD-BACE-7A370ECA60CE}" srcOrd="3" destOrd="0" parTransId="{83739CFA-F798-4D0A-A405-27632A5293D8}" sibTransId="{CF8DD4EE-1620-4EEA-9BE0-5AC3124F615A}"/>
    <dgm:cxn modelId="{F2E4B5A9-5A5A-AD49-A1CF-A6E098E36D23}" type="presOf" srcId="{81920BED-97AB-7A44-9EFD-67F40F684851}" destId="{EA7AD456-48BE-374A-A6B4-EFCAF78F21A3}" srcOrd="1" destOrd="0" presId="urn:microsoft.com/office/officeart/2016/7/layout/LinearBlockProcessNumbered"/>
    <dgm:cxn modelId="{3BFA49C1-5D80-DB4A-885C-10FC9F66FEFC}" type="presOf" srcId="{B315D820-E0E4-4113-B3E5-A114D6A20060}" destId="{027AFA3B-F517-074F-AD31-66C66BEF0587}" srcOrd="0" destOrd="0" presId="urn:microsoft.com/office/officeart/2016/7/layout/LinearBlockProcessNumbered"/>
    <dgm:cxn modelId="{44A13AD4-B7CB-0B49-A794-9D7B864A4C6E}" type="presOf" srcId="{487D3CA8-2A17-4681-9E1C-6559D419EBD6}" destId="{797CB60B-7AD6-904C-A5A5-080210A9DFB8}" srcOrd="1" destOrd="0" presId="urn:microsoft.com/office/officeart/2016/7/layout/LinearBlockProcessNumbered"/>
    <dgm:cxn modelId="{73C431DD-B441-6E43-A69C-91D1B591D83A}" type="presOf" srcId="{A96A0557-AB96-46FD-BACE-7A370ECA60CE}" destId="{DBB53968-57F4-7F4A-8052-899761CAAFE3}" srcOrd="0" destOrd="0" presId="urn:microsoft.com/office/officeart/2016/7/layout/LinearBlockProcessNumbered"/>
    <dgm:cxn modelId="{88204AF9-839E-6942-9A30-BEC957576B44}" type="presOf" srcId="{4AF74F9B-D127-4ADA-A66E-B9AB03BE2236}" destId="{95C7EFF8-B86F-4A4C-B891-0B8D852D8D56}" srcOrd="0" destOrd="0" presId="urn:microsoft.com/office/officeart/2016/7/layout/LinearBlockProcessNumbered"/>
    <dgm:cxn modelId="{D122CE50-5CA0-4245-A035-08799E9203B0}" type="presParOf" srcId="{B79FE914-CA54-FB45-A6E6-F60CCE25C974}" destId="{361C7777-FEC4-BC41-AFF3-AF50E906CD5E}" srcOrd="0" destOrd="0" presId="urn:microsoft.com/office/officeart/2016/7/layout/LinearBlockProcessNumbered"/>
    <dgm:cxn modelId="{5355D77B-F825-6B47-A2A1-EE64705732BC}" type="presParOf" srcId="{361C7777-FEC4-BC41-AFF3-AF50E906CD5E}" destId="{8AE57B50-DA12-1E44-8507-0A45282D27CF}" srcOrd="0" destOrd="0" presId="urn:microsoft.com/office/officeart/2016/7/layout/LinearBlockProcessNumbered"/>
    <dgm:cxn modelId="{44830B3C-A70F-694A-8A5C-638D339F3900}" type="presParOf" srcId="{361C7777-FEC4-BC41-AFF3-AF50E906CD5E}" destId="{027AFA3B-F517-074F-AD31-66C66BEF0587}" srcOrd="1" destOrd="0" presId="urn:microsoft.com/office/officeart/2016/7/layout/LinearBlockProcessNumbered"/>
    <dgm:cxn modelId="{2D077117-DEC1-564A-891C-04FD45CE415B}" type="presParOf" srcId="{361C7777-FEC4-BC41-AFF3-AF50E906CD5E}" destId="{797CB60B-7AD6-904C-A5A5-080210A9DFB8}" srcOrd="2" destOrd="0" presId="urn:microsoft.com/office/officeart/2016/7/layout/LinearBlockProcessNumbered"/>
    <dgm:cxn modelId="{8AE7ADD1-B33C-0E45-9399-5E1396E0DB8D}" type="presParOf" srcId="{B79FE914-CA54-FB45-A6E6-F60CCE25C974}" destId="{B74798C7-4DCB-C449-85BE-14C3D8D3D8C0}" srcOrd="1" destOrd="0" presId="urn:microsoft.com/office/officeart/2016/7/layout/LinearBlockProcessNumbered"/>
    <dgm:cxn modelId="{5B44FAD6-B345-1B40-9CAF-C61F079A0110}" type="presParOf" srcId="{B79FE914-CA54-FB45-A6E6-F60CCE25C974}" destId="{27178D94-4994-6E46-BD48-5484C7FCF4EE}" srcOrd="2" destOrd="0" presId="urn:microsoft.com/office/officeart/2016/7/layout/LinearBlockProcessNumbered"/>
    <dgm:cxn modelId="{21A907F4-FC2B-1E48-A6FE-8196F07CDEF0}" type="presParOf" srcId="{27178D94-4994-6E46-BD48-5484C7FCF4EE}" destId="{1756240D-CBCD-8840-8DC3-6374BB76B909}" srcOrd="0" destOrd="0" presId="urn:microsoft.com/office/officeart/2016/7/layout/LinearBlockProcessNumbered"/>
    <dgm:cxn modelId="{CC3D0C6C-F173-084F-8773-591F1E3260BD}" type="presParOf" srcId="{27178D94-4994-6E46-BD48-5484C7FCF4EE}" destId="{94DA125D-B87F-AD44-A524-7EB1B932321B}" srcOrd="1" destOrd="0" presId="urn:microsoft.com/office/officeart/2016/7/layout/LinearBlockProcessNumbered"/>
    <dgm:cxn modelId="{A316AF5F-0A66-DA44-9FDA-F6787C0B60FD}" type="presParOf" srcId="{27178D94-4994-6E46-BD48-5484C7FCF4EE}" destId="{EA7AD456-48BE-374A-A6B4-EFCAF78F21A3}" srcOrd="2" destOrd="0" presId="urn:microsoft.com/office/officeart/2016/7/layout/LinearBlockProcessNumbered"/>
    <dgm:cxn modelId="{DF7CB6A9-B9D3-DB40-82A1-C7F0DF3A916F}" type="presParOf" srcId="{B79FE914-CA54-FB45-A6E6-F60CCE25C974}" destId="{97E65DFC-BB4C-E745-BDA8-61AA09DE7B2A}" srcOrd="3" destOrd="0" presId="urn:microsoft.com/office/officeart/2016/7/layout/LinearBlockProcessNumbered"/>
    <dgm:cxn modelId="{91665A93-6296-0749-8AE7-EC596F340D1A}" type="presParOf" srcId="{B79FE914-CA54-FB45-A6E6-F60CCE25C974}" destId="{7F7637B8-F42F-2442-A20C-83C3F5FB8F6A}" srcOrd="4" destOrd="0" presId="urn:microsoft.com/office/officeart/2016/7/layout/LinearBlockProcessNumbered"/>
    <dgm:cxn modelId="{4B2E6835-1B70-B249-BAE5-989F8598BF3C}" type="presParOf" srcId="{7F7637B8-F42F-2442-A20C-83C3F5FB8F6A}" destId="{ADE79CC3-96CC-0642-A048-DA9281986F63}" srcOrd="0" destOrd="0" presId="urn:microsoft.com/office/officeart/2016/7/layout/LinearBlockProcessNumbered"/>
    <dgm:cxn modelId="{4B1CD47F-4C95-854D-89A7-BF55F13273FE}" type="presParOf" srcId="{7F7637B8-F42F-2442-A20C-83C3F5FB8F6A}" destId="{95C7EFF8-B86F-4A4C-B891-0B8D852D8D56}" srcOrd="1" destOrd="0" presId="urn:microsoft.com/office/officeart/2016/7/layout/LinearBlockProcessNumbered"/>
    <dgm:cxn modelId="{860D4CD9-1951-1542-95FF-B8369E7E81D2}" type="presParOf" srcId="{7F7637B8-F42F-2442-A20C-83C3F5FB8F6A}" destId="{07BC2EDE-3CAC-5D4D-A39A-AF4DA022BFD6}" srcOrd="2" destOrd="0" presId="urn:microsoft.com/office/officeart/2016/7/layout/LinearBlockProcessNumbered"/>
    <dgm:cxn modelId="{2B220917-3DEB-234A-9E39-2AC02A600E4F}" type="presParOf" srcId="{B79FE914-CA54-FB45-A6E6-F60CCE25C974}" destId="{CFCD8A80-FF6E-F741-9F4C-86F7CD7FF765}" srcOrd="5" destOrd="0" presId="urn:microsoft.com/office/officeart/2016/7/layout/LinearBlockProcessNumbered"/>
    <dgm:cxn modelId="{85C531E3-26E0-D245-AA74-697D92728033}" type="presParOf" srcId="{B79FE914-CA54-FB45-A6E6-F60CCE25C974}" destId="{99C428D6-91CC-2449-B6A1-C7FAB31C16AD}" srcOrd="6" destOrd="0" presId="urn:microsoft.com/office/officeart/2016/7/layout/LinearBlockProcessNumbered"/>
    <dgm:cxn modelId="{E5CD6D99-6CAE-8C4A-83AA-1E9AE3CD44FA}" type="presParOf" srcId="{99C428D6-91CC-2449-B6A1-C7FAB31C16AD}" destId="{DBB53968-57F4-7F4A-8052-899761CAAFE3}" srcOrd="0" destOrd="0" presId="urn:microsoft.com/office/officeart/2016/7/layout/LinearBlockProcessNumbered"/>
    <dgm:cxn modelId="{55AE60E8-1137-494F-9751-E4C37E741171}" type="presParOf" srcId="{99C428D6-91CC-2449-B6A1-C7FAB31C16AD}" destId="{F4F87E59-1EE8-C340-AE96-3637C01029D5}" srcOrd="1" destOrd="0" presId="urn:microsoft.com/office/officeart/2016/7/layout/LinearBlockProcessNumbered"/>
    <dgm:cxn modelId="{461333D3-0037-BA4F-95D9-73367938F454}" type="presParOf" srcId="{99C428D6-91CC-2449-B6A1-C7FAB31C16AD}" destId="{906B5066-3262-2940-8D63-D58BEE7DF6D9}"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57B50-DA12-1E44-8507-0A45282D27CF}">
      <dsp:nvSpPr>
        <dsp:cNvPr id="0" name=""/>
        <dsp:cNvSpPr/>
      </dsp:nvSpPr>
      <dsp:spPr>
        <a:xfrm>
          <a:off x="205" y="687670"/>
          <a:ext cx="2479997" cy="297599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666750">
            <a:lnSpc>
              <a:spcPct val="90000"/>
            </a:lnSpc>
            <a:spcBef>
              <a:spcPct val="0"/>
            </a:spcBef>
            <a:spcAft>
              <a:spcPct val="35000"/>
            </a:spcAft>
            <a:buNone/>
          </a:pPr>
          <a:r>
            <a:rPr kumimoji="1" lang="ja-JP" sz="1500" kern="1200">
              <a:latin typeface="UDDigiKyokasho Pro R" panose="02020400000000000000" pitchFamily="18" charset="-128"/>
              <a:ea typeface="UDDigiKyokasho Pro R" panose="02020400000000000000" pitchFamily="18" charset="-128"/>
            </a:rPr>
            <a:t>チェックリストを</a:t>
          </a:r>
          <a:r>
            <a:rPr kumimoji="1" lang="ja-JP" altLang="en-US" sz="1500" kern="1200">
              <a:latin typeface="UDDigiKyokasho Pro R" panose="02020400000000000000" pitchFamily="18" charset="-128"/>
              <a:ea typeface="UDDigiKyokasho Pro R" panose="02020400000000000000" pitchFamily="18" charset="-128"/>
            </a:rPr>
            <a:t>　　</a:t>
          </a:r>
          <a:r>
            <a:rPr kumimoji="1" lang="ja-JP" sz="1500" kern="1200">
              <a:latin typeface="UDDigiKyokasho Pro R" panose="02020400000000000000" pitchFamily="18" charset="-128"/>
              <a:ea typeface="UDDigiKyokasho Pro R" panose="02020400000000000000" pitchFamily="18" charset="-128"/>
            </a:rPr>
            <a:t>もとに、一学期の取り組みを振り返る。</a:t>
          </a:r>
          <a:endParaRPr lang="en-US" sz="1500" kern="1200" dirty="0">
            <a:latin typeface="UDDigiKyokasho Pro R" panose="02020400000000000000" pitchFamily="18" charset="-128"/>
            <a:ea typeface="UDDigiKyokasho Pro R" panose="02020400000000000000" pitchFamily="18" charset="-128"/>
          </a:endParaRPr>
        </a:p>
      </dsp:txBody>
      <dsp:txXfrm>
        <a:off x="205" y="1878069"/>
        <a:ext cx="2479997" cy="1785598"/>
      </dsp:txXfrm>
    </dsp:sp>
    <dsp:sp modelId="{027AFA3B-F517-074F-AD31-66C66BEF0587}">
      <dsp:nvSpPr>
        <dsp:cNvPr id="0" name=""/>
        <dsp:cNvSpPr/>
      </dsp:nvSpPr>
      <dsp:spPr>
        <a:xfrm>
          <a:off x="205"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1911350">
            <a:lnSpc>
              <a:spcPct val="90000"/>
            </a:lnSpc>
            <a:spcBef>
              <a:spcPct val="0"/>
            </a:spcBef>
            <a:spcAft>
              <a:spcPct val="35000"/>
            </a:spcAft>
            <a:buNone/>
          </a:pPr>
          <a:r>
            <a:rPr lang="en-US" sz="4300" kern="1200"/>
            <a:t>01</a:t>
          </a:r>
        </a:p>
      </dsp:txBody>
      <dsp:txXfrm>
        <a:off x="205" y="687670"/>
        <a:ext cx="2479997" cy="1190398"/>
      </dsp:txXfrm>
    </dsp:sp>
    <dsp:sp modelId="{1756240D-CBCD-8840-8DC3-6374BB76B909}">
      <dsp:nvSpPr>
        <dsp:cNvPr id="0" name=""/>
        <dsp:cNvSpPr/>
      </dsp:nvSpPr>
      <dsp:spPr>
        <a:xfrm>
          <a:off x="2678602" y="687670"/>
          <a:ext cx="2479997" cy="2975996"/>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666750">
            <a:lnSpc>
              <a:spcPct val="90000"/>
            </a:lnSpc>
            <a:spcBef>
              <a:spcPct val="0"/>
            </a:spcBef>
            <a:spcAft>
              <a:spcPct val="35000"/>
            </a:spcAft>
            <a:buNone/>
          </a:pPr>
          <a:r>
            <a:rPr lang="en-US" sz="1500" kern="1200" dirty="0">
              <a:latin typeface="UDDigiKyokasho Pro R" panose="02020400000000000000" pitchFamily="18" charset="-128"/>
              <a:ea typeface="UDDigiKyokasho Pro R" panose="02020400000000000000" pitchFamily="18" charset="-128"/>
            </a:rPr>
            <a:t>１学期にやってみた</a:t>
          </a:r>
          <a:r>
            <a:rPr lang="ja-JP" altLang="en-US" sz="1500" kern="1200">
              <a:latin typeface="UDDigiKyokasho Pro R" panose="02020400000000000000" pitchFamily="18" charset="-128"/>
              <a:ea typeface="UDDigiKyokasho Pro R" panose="02020400000000000000" pitchFamily="18" charset="-128"/>
            </a:rPr>
            <a:t>　</a:t>
          </a:r>
          <a:r>
            <a:rPr lang="en-US" sz="1500" kern="1200" dirty="0" err="1">
              <a:latin typeface="UDDigiKyokasho Pro R" panose="02020400000000000000" pitchFamily="18" charset="-128"/>
              <a:ea typeface="UDDigiKyokasho Pro R" panose="02020400000000000000" pitchFamily="18" charset="-128"/>
            </a:rPr>
            <a:t>ことを共有する</a:t>
          </a:r>
          <a:r>
            <a:rPr lang="en-US" sz="1500" kern="1200" dirty="0">
              <a:latin typeface="UDDigiKyokasho Pro R" panose="02020400000000000000" pitchFamily="18" charset="-128"/>
              <a:ea typeface="UDDigiKyokasho Pro R" panose="02020400000000000000" pitchFamily="18" charset="-128"/>
            </a:rPr>
            <a:t>。</a:t>
          </a:r>
        </a:p>
      </dsp:txBody>
      <dsp:txXfrm>
        <a:off x="2678602" y="1878069"/>
        <a:ext cx="2479997" cy="1785598"/>
      </dsp:txXfrm>
    </dsp:sp>
    <dsp:sp modelId="{94DA125D-B87F-AD44-A524-7EB1B932321B}">
      <dsp:nvSpPr>
        <dsp:cNvPr id="0" name=""/>
        <dsp:cNvSpPr/>
      </dsp:nvSpPr>
      <dsp:spPr>
        <a:xfrm>
          <a:off x="2678602"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1911350">
            <a:lnSpc>
              <a:spcPct val="90000"/>
            </a:lnSpc>
            <a:spcBef>
              <a:spcPct val="0"/>
            </a:spcBef>
            <a:spcAft>
              <a:spcPct val="35000"/>
            </a:spcAft>
            <a:buNone/>
          </a:pPr>
          <a:r>
            <a:rPr kumimoji="1" lang="ja-JP" altLang="en-US" sz="4300" kern="1200"/>
            <a:t>02</a:t>
          </a:r>
        </a:p>
      </dsp:txBody>
      <dsp:txXfrm>
        <a:off x="2678602" y="687670"/>
        <a:ext cx="2479997" cy="1190398"/>
      </dsp:txXfrm>
    </dsp:sp>
    <dsp:sp modelId="{ADE79CC3-96CC-0642-A048-DA9281986F63}">
      <dsp:nvSpPr>
        <dsp:cNvPr id="0" name=""/>
        <dsp:cNvSpPr/>
      </dsp:nvSpPr>
      <dsp:spPr>
        <a:xfrm>
          <a:off x="5356999" y="687670"/>
          <a:ext cx="2479997" cy="2975996"/>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666750">
            <a:lnSpc>
              <a:spcPct val="90000"/>
            </a:lnSpc>
            <a:spcBef>
              <a:spcPct val="0"/>
            </a:spcBef>
            <a:spcAft>
              <a:spcPct val="35000"/>
            </a:spcAft>
            <a:buNone/>
          </a:pPr>
          <a:r>
            <a:rPr kumimoji="1" lang="ja-JP" sz="1500" kern="1200">
              <a:latin typeface="UDDigiKyokasho Pro R" panose="02020400000000000000" pitchFamily="18" charset="-128"/>
              <a:ea typeface="UDDigiKyokasho Pro R" panose="02020400000000000000" pitchFamily="18" charset="-128"/>
            </a:rPr>
            <a:t>ロイロノートの思考ツールを使って、子どもの操作感を体験する。</a:t>
          </a:r>
          <a:endParaRPr lang="en-US" sz="1500" kern="1200" dirty="0">
            <a:latin typeface="UDDigiKyokasho Pro R" panose="02020400000000000000" pitchFamily="18" charset="-128"/>
            <a:ea typeface="UDDigiKyokasho Pro R" panose="02020400000000000000" pitchFamily="18" charset="-128"/>
          </a:endParaRPr>
        </a:p>
      </dsp:txBody>
      <dsp:txXfrm>
        <a:off x="5356999" y="1878069"/>
        <a:ext cx="2479997" cy="1785598"/>
      </dsp:txXfrm>
    </dsp:sp>
    <dsp:sp modelId="{95C7EFF8-B86F-4A4C-B891-0B8D852D8D56}">
      <dsp:nvSpPr>
        <dsp:cNvPr id="0" name=""/>
        <dsp:cNvSpPr/>
      </dsp:nvSpPr>
      <dsp:spPr>
        <a:xfrm>
          <a:off x="5356999"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1911350">
            <a:lnSpc>
              <a:spcPct val="90000"/>
            </a:lnSpc>
            <a:spcBef>
              <a:spcPct val="0"/>
            </a:spcBef>
            <a:spcAft>
              <a:spcPct val="35000"/>
            </a:spcAft>
            <a:buNone/>
          </a:pPr>
          <a:r>
            <a:rPr lang="en-US" sz="4300" kern="1200"/>
            <a:t>03</a:t>
          </a:r>
        </a:p>
      </dsp:txBody>
      <dsp:txXfrm>
        <a:off x="5356999" y="687670"/>
        <a:ext cx="2479997" cy="1190398"/>
      </dsp:txXfrm>
    </dsp:sp>
    <dsp:sp modelId="{DBB53968-57F4-7F4A-8052-899761CAAFE3}">
      <dsp:nvSpPr>
        <dsp:cNvPr id="0" name=""/>
        <dsp:cNvSpPr/>
      </dsp:nvSpPr>
      <dsp:spPr>
        <a:xfrm>
          <a:off x="8035397" y="687670"/>
          <a:ext cx="2479997" cy="2975996"/>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666750">
            <a:lnSpc>
              <a:spcPct val="90000"/>
            </a:lnSpc>
            <a:spcBef>
              <a:spcPct val="0"/>
            </a:spcBef>
            <a:spcAft>
              <a:spcPct val="35000"/>
            </a:spcAft>
            <a:buNone/>
          </a:pPr>
          <a:r>
            <a:rPr kumimoji="1" lang="ja-JP" sz="1500" kern="1200">
              <a:latin typeface="UDDigiKyokasho Pro R" panose="02020400000000000000" pitchFamily="18" charset="-128"/>
              <a:ea typeface="UDDigiKyokasho Pro R" panose="02020400000000000000" pitchFamily="18" charset="-128"/>
            </a:rPr>
            <a:t>今、不安に感じていることを共有</a:t>
          </a:r>
          <a:r>
            <a:rPr kumimoji="1" lang="ja-JP" altLang="en-US" sz="1500" kern="1200">
              <a:latin typeface="UDDigiKyokasho Pro R" panose="02020400000000000000" pitchFamily="18" charset="-128"/>
              <a:ea typeface="UDDigiKyokasho Pro R" panose="02020400000000000000" pitchFamily="18" charset="-128"/>
            </a:rPr>
            <a:t>する</a:t>
          </a:r>
          <a:r>
            <a:rPr kumimoji="1" lang="ja-JP" sz="1500" kern="1200">
              <a:latin typeface="UDDigiKyokasho Pro R" panose="02020400000000000000" pitchFamily="18" charset="-128"/>
              <a:ea typeface="UDDigiKyokasho Pro R" panose="02020400000000000000" pitchFamily="18" charset="-128"/>
            </a:rPr>
            <a:t>。</a:t>
          </a:r>
          <a:endParaRPr lang="en-US" sz="1500" kern="1200" dirty="0">
            <a:latin typeface="UDDigiKyokasho Pro R" panose="02020400000000000000" pitchFamily="18" charset="-128"/>
            <a:ea typeface="UDDigiKyokasho Pro R" panose="02020400000000000000" pitchFamily="18" charset="-128"/>
          </a:endParaRPr>
        </a:p>
      </dsp:txBody>
      <dsp:txXfrm>
        <a:off x="8035397" y="1878069"/>
        <a:ext cx="2479997" cy="1785598"/>
      </dsp:txXfrm>
    </dsp:sp>
    <dsp:sp modelId="{F4F87E59-1EE8-C340-AE96-3637C01029D5}">
      <dsp:nvSpPr>
        <dsp:cNvPr id="0" name=""/>
        <dsp:cNvSpPr/>
      </dsp:nvSpPr>
      <dsp:spPr>
        <a:xfrm>
          <a:off x="8035397"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1911350">
            <a:lnSpc>
              <a:spcPct val="90000"/>
            </a:lnSpc>
            <a:spcBef>
              <a:spcPct val="0"/>
            </a:spcBef>
            <a:spcAft>
              <a:spcPct val="35000"/>
            </a:spcAft>
            <a:buNone/>
          </a:pPr>
          <a:r>
            <a:rPr lang="en-US" sz="4300" kern="1200"/>
            <a:t>04</a:t>
          </a:r>
        </a:p>
      </dsp:txBody>
      <dsp:txXfrm>
        <a:off x="8035397" y="687670"/>
        <a:ext cx="2479997" cy="119039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4EF574-123F-FF5A-2455-D283365BA10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430CE91-C8F4-99A1-4FC2-3AA2EBEC68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FDDCDC3-229D-751D-EA0F-48C080567D7B}"/>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9BDCE848-3C5D-1C22-64B9-D9E068CD40C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18B6322-611E-536E-EB80-60AA99CF15E0}"/>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105166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B5F66E-10E0-FA8E-358D-D574CFB54FE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E9767ED-5285-B4BF-CF4B-3A1A040AFB4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728FAD6-A843-311C-08BE-0EDC0CE11A7C}"/>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F02F0714-3151-2A68-AA9F-E213D123E9C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6756055-C0D8-71A3-9840-217DE53D5E0B}"/>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3138012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29E1C6-BD92-F634-18FA-0361CE4696F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E93327C-5B26-8308-4EA0-68DA0BD65A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1C6E6DD-CD1C-48F8-50F4-4BF97348CCA9}"/>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CCC3AB33-044E-62AB-E81E-700BDAC3B6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7DADAB-98F7-07AF-28AA-D5837B4C7EE1}"/>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248472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1F09A0-83F5-CF5B-5333-507C2F627D3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3B4F37-BAD6-4550-FB6D-3A25340B10F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2BE297F-8C09-7793-3D09-FBE36B2CBD4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385BA97-A522-775F-0996-3AE7A3E7F75E}"/>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6" name="フッター プレースホルダー 5">
            <a:extLst>
              <a:ext uri="{FF2B5EF4-FFF2-40B4-BE49-F238E27FC236}">
                <a16:creationId xmlns:a16="http://schemas.microsoft.com/office/drawing/2014/main" id="{2A627D8E-E492-D2F7-67EA-44F65596403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4BD8FC0-F3BF-43E9-B250-6E7265C1698C}"/>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2094882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C8FFEE-0D0C-F6B9-9DEB-2A8CD03104A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FC6194-2827-B9FD-5A20-45B5641533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0799079-1FBB-E900-B4AB-51DEC021B55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E9224B0-B5E6-10EC-055F-21805DEF88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57971A8-0712-967E-8E05-54E0DCA6DF5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D42AF45-DB57-BB95-0FAA-92981D326879}"/>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8" name="フッター プレースホルダー 7">
            <a:extLst>
              <a:ext uri="{FF2B5EF4-FFF2-40B4-BE49-F238E27FC236}">
                <a16:creationId xmlns:a16="http://schemas.microsoft.com/office/drawing/2014/main" id="{B9C8766A-D41B-0A20-A5C9-DC4EF88CD73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CF54E63-CCC2-1E24-6D1A-B97BED0500E4}"/>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4212184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27BFD4-A9CD-4E07-9011-D262960CDD6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567C15F-735B-01C0-9FC5-F3EEE4E2E7CF}"/>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4" name="フッター プレースホルダー 3">
            <a:extLst>
              <a:ext uri="{FF2B5EF4-FFF2-40B4-BE49-F238E27FC236}">
                <a16:creationId xmlns:a16="http://schemas.microsoft.com/office/drawing/2014/main" id="{F7897D28-8CA0-1F3D-77B4-16B250510F3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4C626C-B9B6-E468-D0F2-FFC8D8EEEDEE}"/>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354949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DD5C894-5293-8229-0F90-BE60D605F391}"/>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3" name="フッター プレースホルダー 2">
            <a:extLst>
              <a:ext uri="{FF2B5EF4-FFF2-40B4-BE49-F238E27FC236}">
                <a16:creationId xmlns:a16="http://schemas.microsoft.com/office/drawing/2014/main" id="{957118B3-B4FE-006A-A0E7-CAB1E7A92CF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D80FD4E-E3C9-3112-3B21-A4E94CC3D824}"/>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2292139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6DB720-D5ED-722D-6C87-A5B8A7C24ED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4EF6DA4-E3D6-2838-07C1-454A8AB94F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9416116-4C6D-B941-CE03-8E2F3F944F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3D28C02-FF4D-D77C-09BA-E52F4C997A20}"/>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6" name="フッター プレースホルダー 5">
            <a:extLst>
              <a:ext uri="{FF2B5EF4-FFF2-40B4-BE49-F238E27FC236}">
                <a16:creationId xmlns:a16="http://schemas.microsoft.com/office/drawing/2014/main" id="{63FE22EA-E708-1BBA-804A-8D781D535F6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F37A714-EA0F-3497-775F-3D46512E83CB}"/>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2891665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D5E5A4-42C8-8FE4-0969-740C6E5B811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B655DC7-5A46-782B-09A8-F117421C9D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2D63F81-AD49-B674-0F57-F3CE5CF558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22A55E9-A55F-1C7E-3530-A2B07C5A0A33}"/>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6" name="フッター プレースホルダー 5">
            <a:extLst>
              <a:ext uri="{FF2B5EF4-FFF2-40B4-BE49-F238E27FC236}">
                <a16:creationId xmlns:a16="http://schemas.microsoft.com/office/drawing/2014/main" id="{765688FA-ABCF-261B-F2B8-FBD6736EC9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131E07B-6CE2-40B6-63B4-3173E4F87AAF}"/>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1231504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FCC1F3-0E74-F007-4548-C591B81A6A5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52AFC88-748E-49DB-4B3C-700470137A4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EFC516F-19B0-F786-C091-38A6D376A0D4}"/>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B378D310-335F-8DE5-8E9D-7E3D040223C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245A780-94E2-E35C-01B5-49BCFA5EF0E6}"/>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1450045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3160325-D55A-7239-546F-1149FB53B95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191DD76-49E0-3DE9-5BB0-CB8E7FF53DF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5A94C2A-AAAF-7C2D-3B3A-2488761D074F}"/>
              </a:ext>
            </a:extLst>
          </p:cNvPr>
          <p:cNvSpPr>
            <a:spLocks noGrp="1"/>
          </p:cNvSpPr>
          <p:nvPr>
            <p:ph type="dt" sz="half" idx="10"/>
          </p:nvPr>
        </p:nvSpPr>
        <p:spPr/>
        <p:txBody>
          <a:body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FD712B7F-17DB-FBAB-D5D8-EFB98CCCFC2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D8EDD0-415E-3845-0ABF-9B9390C04858}"/>
              </a:ext>
            </a:extLst>
          </p:cNvPr>
          <p:cNvSpPr>
            <a:spLocks noGrp="1"/>
          </p:cNvSpPr>
          <p:nvPr>
            <p:ph type="sldNum" sz="quarter" idx="12"/>
          </p:nvPr>
        </p:nvSpPr>
        <p:spPr/>
        <p:txBody>
          <a:body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1833316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BCA2DA6-61C9-8CDB-73AC-63D841E731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2DD01D9-9BB2-62E9-D3E2-976CC3D2D2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F3676A-3530-BCEF-D6C7-BCB682D21E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79E77-D1C6-8640-BB4B-99486FC6819F}" type="datetimeFigureOut">
              <a:rPr kumimoji="1" lang="ja-JP" altLang="en-US" smtClean="0"/>
              <a:t>2023/7/23</a:t>
            </a:fld>
            <a:endParaRPr kumimoji="1" lang="ja-JP" altLang="en-US"/>
          </a:p>
        </p:txBody>
      </p:sp>
      <p:sp>
        <p:nvSpPr>
          <p:cNvPr id="5" name="フッター プレースホルダー 4">
            <a:extLst>
              <a:ext uri="{FF2B5EF4-FFF2-40B4-BE49-F238E27FC236}">
                <a16:creationId xmlns:a16="http://schemas.microsoft.com/office/drawing/2014/main" id="{1DA4C054-9729-F5CC-110F-00528BB2DE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65DC09F-AAC6-3C41-F562-EE52E6B07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D54D-F179-6449-B587-874E9E5DC993}" type="slidenum">
              <a:rPr kumimoji="1" lang="ja-JP" altLang="en-US" smtClean="0"/>
              <a:t>‹#›</a:t>
            </a:fld>
            <a:endParaRPr kumimoji="1" lang="ja-JP" altLang="en-US"/>
          </a:p>
        </p:txBody>
      </p:sp>
    </p:spTree>
    <p:extLst>
      <p:ext uri="{BB962C8B-B14F-4D97-AF65-F5344CB8AC3E}">
        <p14:creationId xmlns:p14="http://schemas.microsoft.com/office/powerpoint/2010/main" val="2543411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ites.google.com/view/geg-chikuho/ho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dtech-chikuho.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ビデオ 7" title="会議中の人々">
            <a:hlinkClick r:id="" action="ppaction://media"/>
            <a:extLst>
              <a:ext uri="{FF2B5EF4-FFF2-40B4-BE49-F238E27FC236}">
                <a16:creationId xmlns:a16="http://schemas.microsoft.com/office/drawing/2014/main" id="{193DB5D6-2B1C-B044-38F8-DF9C9CC4530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6" name="正方形/長方形 5">
            <a:extLst>
              <a:ext uri="{FF2B5EF4-FFF2-40B4-BE49-F238E27FC236}">
                <a16:creationId xmlns:a16="http://schemas.microsoft.com/office/drawing/2014/main" id="{ED16F314-CB2A-A51F-A384-31EB39486312}"/>
              </a:ext>
            </a:extLst>
          </p:cNvPr>
          <p:cNvSpPr/>
          <p:nvPr/>
        </p:nvSpPr>
        <p:spPr>
          <a:xfrm>
            <a:off x="0" y="0"/>
            <a:ext cx="12192000" cy="6858000"/>
          </a:xfrm>
          <a:prstGeom prst="rect">
            <a:avLst/>
          </a:prstGeom>
          <a:solidFill>
            <a:schemeClr val="dk1">
              <a:alpha val="63000"/>
            </a:schemeClr>
          </a:solidFill>
          <a:ln>
            <a:solidFill>
              <a:schemeClr val="dk1">
                <a:shade val="15000"/>
                <a:alpha val="18543"/>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782D699-4EB3-595F-B693-D9E3BED4A7F8}"/>
              </a:ext>
            </a:extLst>
          </p:cNvPr>
          <p:cNvSpPr>
            <a:spLocks noGrp="1"/>
          </p:cNvSpPr>
          <p:nvPr>
            <p:ph type="ctrTitle"/>
          </p:nvPr>
        </p:nvSpPr>
        <p:spPr/>
        <p:txBody>
          <a:bodyPr/>
          <a:lstStyle/>
          <a:p>
            <a:r>
              <a:rPr kumimoji="1" lang="en-US" altLang="ja-JP" dirty="0">
                <a:solidFill>
                  <a:schemeClr val="bg1">
                    <a:lumMod val="95000"/>
                  </a:schemeClr>
                </a:solidFill>
                <a:latin typeface="UDDigiKyokasho Pro R" panose="02020400000000000000" pitchFamily="18" charset="-128"/>
                <a:ea typeface="UDDigiKyokasho Pro R" panose="02020400000000000000" pitchFamily="18" charset="-128"/>
              </a:rPr>
              <a:t>ICT</a:t>
            </a:r>
            <a:r>
              <a:rPr kumimoji="1" lang="ja-JP" altLang="en-US">
                <a:solidFill>
                  <a:schemeClr val="bg1">
                    <a:lumMod val="95000"/>
                  </a:schemeClr>
                </a:solidFill>
                <a:latin typeface="UDDigiKyokasho Pro R" panose="02020400000000000000" pitchFamily="18" charset="-128"/>
                <a:ea typeface="UDDigiKyokasho Pro R" panose="02020400000000000000" pitchFamily="18" charset="-128"/>
              </a:rPr>
              <a:t>研修</a:t>
            </a:r>
          </a:p>
        </p:txBody>
      </p:sp>
      <p:sp>
        <p:nvSpPr>
          <p:cNvPr id="3" name="字幕 2">
            <a:extLst>
              <a:ext uri="{FF2B5EF4-FFF2-40B4-BE49-F238E27FC236}">
                <a16:creationId xmlns:a16="http://schemas.microsoft.com/office/drawing/2014/main" id="{D0733A82-2335-8F31-F481-AE94F09600B8}"/>
              </a:ext>
            </a:extLst>
          </p:cNvPr>
          <p:cNvSpPr>
            <a:spLocks noGrp="1"/>
          </p:cNvSpPr>
          <p:nvPr>
            <p:ph type="subTitle" idx="1"/>
          </p:nvPr>
        </p:nvSpPr>
        <p:spPr/>
        <p:txBody>
          <a:bodyPr/>
          <a:lstStyle/>
          <a:p>
            <a:r>
              <a:rPr kumimoji="1" lang="ja-JP" altLang="en-US">
                <a:solidFill>
                  <a:schemeClr val="bg1">
                    <a:lumMod val="95000"/>
                  </a:schemeClr>
                </a:solidFill>
                <a:latin typeface="UDDigiKyokasho Pro R" panose="02020400000000000000" pitchFamily="18" charset="-128"/>
                <a:ea typeface="UDDigiKyokasho Pro R" panose="02020400000000000000" pitchFamily="18" charset="-128"/>
              </a:rPr>
              <a:t>一学期の振り返りとロイロのシンキングツールの体験</a:t>
            </a:r>
          </a:p>
        </p:txBody>
      </p:sp>
    </p:spTree>
    <p:extLst>
      <p:ext uri="{BB962C8B-B14F-4D97-AF65-F5344CB8AC3E}">
        <p14:creationId xmlns:p14="http://schemas.microsoft.com/office/powerpoint/2010/main" val="135629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1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図 4" descr="的の中心に刺さった 3 本のダーツ">
            <a:extLst>
              <a:ext uri="{FF2B5EF4-FFF2-40B4-BE49-F238E27FC236}">
                <a16:creationId xmlns:a16="http://schemas.microsoft.com/office/drawing/2014/main" id="{FEB5CACE-220A-5B8E-DB6E-B1A6EE32403C}"/>
              </a:ext>
            </a:extLst>
          </p:cNvPr>
          <p:cNvPicPr>
            <a:picLocks noChangeAspect="1"/>
          </p:cNvPicPr>
          <p:nvPr/>
        </p:nvPicPr>
        <p:blipFill rotWithShape="1">
          <a:blip r:embed="rId2">
            <a:alphaModFix amt="50000"/>
          </a:blip>
          <a:srcRect t="9326" b="6087"/>
          <a:stretch/>
        </p:blipFill>
        <p:spPr>
          <a:xfrm>
            <a:off x="0" y="0"/>
            <a:ext cx="12191980" cy="6857999"/>
          </a:xfrm>
          <a:prstGeom prst="rect">
            <a:avLst/>
          </a:prstGeom>
        </p:spPr>
      </p:pic>
      <p:sp>
        <p:nvSpPr>
          <p:cNvPr id="4" name="タイトル 3">
            <a:extLst>
              <a:ext uri="{FF2B5EF4-FFF2-40B4-BE49-F238E27FC236}">
                <a16:creationId xmlns:a16="http://schemas.microsoft.com/office/drawing/2014/main" id="{7AD2D0A8-DE50-CD89-753B-78EA0C9DEAD3}"/>
              </a:ext>
            </a:extLst>
          </p:cNvPr>
          <p:cNvSpPr>
            <a:spLocks noGrp="1"/>
          </p:cNvSpPr>
          <p:nvPr>
            <p:ph type="title"/>
          </p:nvPr>
        </p:nvSpPr>
        <p:spPr>
          <a:xfrm>
            <a:off x="838200" y="1162843"/>
            <a:ext cx="10515600" cy="1325563"/>
          </a:xfrm>
        </p:spPr>
        <p:txBody>
          <a:bodyPr/>
          <a:lstStyle/>
          <a:p>
            <a:r>
              <a:rPr lang="ja-JP" altLang="en-US">
                <a:solidFill>
                  <a:schemeClr val="accent4">
                    <a:lumMod val="60000"/>
                    <a:lumOff val="40000"/>
                  </a:schemeClr>
                </a:solidFill>
                <a:latin typeface="UDDigiKyokasho Pro R" panose="02020400000000000000" pitchFamily="18" charset="-128"/>
                <a:ea typeface="UDDigiKyokasho Pro R" panose="02020400000000000000" pitchFamily="18" charset="-128"/>
              </a:rPr>
              <a:t>本日のゴール</a:t>
            </a:r>
          </a:p>
        </p:txBody>
      </p:sp>
      <p:sp>
        <p:nvSpPr>
          <p:cNvPr id="3" name="コンテンツ プレースホルダー 2">
            <a:extLst>
              <a:ext uri="{FF2B5EF4-FFF2-40B4-BE49-F238E27FC236}">
                <a16:creationId xmlns:a16="http://schemas.microsoft.com/office/drawing/2014/main" id="{CA93FF94-D2FC-AA7E-3906-6F5838F6A2F6}"/>
              </a:ext>
            </a:extLst>
          </p:cNvPr>
          <p:cNvSpPr>
            <a:spLocks noGrp="1"/>
          </p:cNvSpPr>
          <p:nvPr>
            <p:ph idx="1"/>
          </p:nvPr>
        </p:nvSpPr>
        <p:spPr>
          <a:xfrm>
            <a:off x="838190" y="2550317"/>
            <a:ext cx="10515600" cy="2201863"/>
          </a:xfrm>
        </p:spPr>
        <p:txBody>
          <a:bodyPr anchor="ctr">
            <a:normAutofit/>
          </a:bodyPr>
          <a:lstStyle/>
          <a:p>
            <a:pPr marL="0" indent="0">
              <a:buNone/>
            </a:pPr>
            <a:r>
              <a:rPr lang="en-US" altLang="ja-JP" sz="4000" dirty="0">
                <a:latin typeface="UDDigiKyokasho Pro R" panose="02020400000000000000" pitchFamily="18" charset="-128"/>
                <a:ea typeface="UDDigiKyokasho Pro R" panose="02020400000000000000" pitchFamily="18" charset="-128"/>
              </a:rPr>
              <a:t>ICT</a:t>
            </a:r>
            <a:r>
              <a:rPr lang="ja-JP" altLang="en-US" sz="4000">
                <a:latin typeface="UDDigiKyokasho Pro R" panose="02020400000000000000" pitchFamily="18" charset="-128"/>
                <a:ea typeface="UDDigiKyokasho Pro R" panose="02020400000000000000" pitchFamily="18" charset="-128"/>
              </a:rPr>
              <a:t>の活用という視点から一学期を振り返り、</a:t>
            </a:r>
            <a:r>
              <a:rPr lang="ja-JP" altLang="en-US" sz="4000">
                <a:solidFill>
                  <a:schemeClr val="accent4">
                    <a:lumMod val="40000"/>
                    <a:lumOff val="60000"/>
                  </a:schemeClr>
                </a:solidFill>
                <a:latin typeface="UDDigiKyokasho Pro R" panose="02020400000000000000" pitchFamily="18" charset="-128"/>
                <a:ea typeface="UDDigiKyokasho Pro R" panose="02020400000000000000" pitchFamily="18" charset="-128"/>
              </a:rPr>
              <a:t>「二学期は、これをやってみようかなぁ」</a:t>
            </a:r>
            <a:r>
              <a:rPr lang="ja-JP" altLang="en-US" sz="4000">
                <a:latin typeface="UDDigiKyokasho Pro R" panose="02020400000000000000" pitchFamily="18" charset="-128"/>
                <a:ea typeface="UDDigiKyokasho Pro R" panose="02020400000000000000" pitchFamily="18" charset="-128"/>
              </a:rPr>
              <a:t>を見つける。</a:t>
            </a:r>
          </a:p>
        </p:txBody>
      </p:sp>
    </p:spTree>
    <p:extLst>
      <p:ext uri="{BB962C8B-B14F-4D97-AF65-F5344CB8AC3E}">
        <p14:creationId xmlns:p14="http://schemas.microsoft.com/office/powerpoint/2010/main" val="420461120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図 4" descr="鉛筆">
            <a:extLst>
              <a:ext uri="{FF2B5EF4-FFF2-40B4-BE49-F238E27FC236}">
                <a16:creationId xmlns:a16="http://schemas.microsoft.com/office/drawing/2014/main" id="{FEB5CACE-220A-5B8E-DB6E-B1A6EE32403C}"/>
              </a:ext>
            </a:extLst>
          </p:cNvPr>
          <p:cNvPicPr>
            <a:picLocks noChangeAspect="1"/>
          </p:cNvPicPr>
          <p:nvPr/>
        </p:nvPicPr>
        <p:blipFill>
          <a:blip r:embed="rId2">
            <a:alphaModFix amt="91000"/>
          </a:blip>
          <a:srcRect t="10816" b="10816"/>
          <a:stretch/>
        </p:blipFill>
        <p:spPr>
          <a:xfrm>
            <a:off x="20" y="1"/>
            <a:ext cx="12191980" cy="6857999"/>
          </a:xfrm>
          <a:prstGeom prst="rect">
            <a:avLst/>
          </a:prstGeom>
        </p:spPr>
      </p:pic>
      <p:sp>
        <p:nvSpPr>
          <p:cNvPr id="4" name="タイトル 3">
            <a:extLst>
              <a:ext uri="{FF2B5EF4-FFF2-40B4-BE49-F238E27FC236}">
                <a16:creationId xmlns:a16="http://schemas.microsoft.com/office/drawing/2014/main" id="{7AD2D0A8-DE50-CD89-753B-78EA0C9DEAD3}"/>
              </a:ext>
            </a:extLst>
          </p:cNvPr>
          <p:cNvSpPr>
            <a:spLocks noGrp="1"/>
          </p:cNvSpPr>
          <p:nvPr>
            <p:ph type="title"/>
          </p:nvPr>
        </p:nvSpPr>
        <p:spPr/>
        <p:txBody>
          <a:bodyPr/>
          <a:lstStyle/>
          <a:p>
            <a:r>
              <a:rPr lang="ja-JP" altLang="en-US">
                <a:solidFill>
                  <a:schemeClr val="bg1">
                    <a:lumMod val="65000"/>
                    <a:lumOff val="35000"/>
                  </a:schemeClr>
                </a:solidFill>
                <a:latin typeface="UDDigiKyokasho Pro R" panose="02020400000000000000" pitchFamily="18" charset="-128"/>
                <a:ea typeface="UDDigiKyokasho Pro R" panose="02020400000000000000" pitchFamily="18" charset="-128"/>
              </a:rPr>
              <a:t>本日の流れ</a:t>
            </a:r>
          </a:p>
        </p:txBody>
      </p:sp>
      <p:graphicFrame>
        <p:nvGraphicFramePr>
          <p:cNvPr id="8" name="コンテンツ プレースホルダー 5">
            <a:extLst>
              <a:ext uri="{FF2B5EF4-FFF2-40B4-BE49-F238E27FC236}">
                <a16:creationId xmlns:a16="http://schemas.microsoft.com/office/drawing/2014/main" id="{91920459-DFAE-964B-42BA-164244BB7F65}"/>
              </a:ext>
            </a:extLst>
          </p:cNvPr>
          <p:cNvGraphicFramePr>
            <a:graphicFrameLocks noGrp="1"/>
          </p:cNvGraphicFramePr>
          <p:nvPr>
            <p:ph idx="1"/>
            <p:extLst>
              <p:ext uri="{D42A27DB-BD31-4B8C-83A1-F6EECF244321}">
                <p14:modId xmlns:p14="http://schemas.microsoft.com/office/powerpoint/2010/main" val="753330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312652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27426E22-5E5E-E82E-EA87-1A2AAF2CEC4D}"/>
              </a:ext>
            </a:extLst>
          </p:cNvPr>
          <p:cNvSpPr>
            <a:spLocks noGrp="1"/>
          </p:cNvSpPr>
          <p:nvPr>
            <p:ph type="title"/>
          </p:nvPr>
        </p:nvSpPr>
        <p:spPr>
          <a:xfrm>
            <a:off x="572493" y="238539"/>
            <a:ext cx="11018520" cy="1434415"/>
          </a:xfrm>
        </p:spPr>
        <p:txBody>
          <a:bodyPr anchor="b">
            <a:normAutofit/>
          </a:bodyPr>
          <a:lstStyle/>
          <a:p>
            <a:r>
              <a:rPr lang="ja-JP" altLang="en-US" sz="4600">
                <a:latin typeface="UDDigiKyokasho Pro R" panose="02020400000000000000" pitchFamily="18" charset="-128"/>
                <a:ea typeface="UDDigiKyokasho Pro R" panose="02020400000000000000" pitchFamily="18" charset="-128"/>
              </a:rPr>
              <a:t>ロイロノート</a:t>
            </a:r>
            <a:r>
              <a:rPr kumimoji="1" lang="ja-JP" altLang="en-US" sz="4600">
                <a:latin typeface="UDDigiKyokasho Pro R" panose="02020400000000000000" pitchFamily="18" charset="-128"/>
                <a:ea typeface="UDDigiKyokasho Pro R" panose="02020400000000000000" pitchFamily="18" charset="-128"/>
              </a:rPr>
              <a:t>の思考ツールを体験しよう</a:t>
            </a:r>
          </a:p>
        </p:txBody>
      </p:sp>
      <p:sp>
        <p:nvSpPr>
          <p:cNvPr id="308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2ADDA30F-FCE4-77F3-23AD-AFC791487E0F}"/>
              </a:ext>
            </a:extLst>
          </p:cNvPr>
          <p:cNvSpPr>
            <a:spLocks noGrp="1"/>
          </p:cNvSpPr>
          <p:nvPr>
            <p:ph idx="1"/>
          </p:nvPr>
        </p:nvSpPr>
        <p:spPr>
          <a:xfrm>
            <a:off x="572493" y="2071316"/>
            <a:ext cx="6713552" cy="4119172"/>
          </a:xfrm>
        </p:spPr>
        <p:txBody>
          <a:bodyPr anchor="t">
            <a:normAutofit/>
          </a:bodyPr>
          <a:lstStyle/>
          <a:p>
            <a:pPr marL="514350" indent="-514350">
              <a:buFont typeface="+mj-lt"/>
              <a:buAutoNum type="arabicPeriod"/>
            </a:pPr>
            <a:r>
              <a:rPr kumimoji="1" lang="ja-JP" altLang="en-US" sz="2400">
                <a:latin typeface="UDDigiKyokasho Pro R" panose="02020400000000000000" pitchFamily="18" charset="-128"/>
                <a:ea typeface="UDDigiKyokasho Pro R" panose="02020400000000000000" pitchFamily="18" charset="-128"/>
              </a:rPr>
              <a:t>「他の先生の授業」から「研修」を選び、ノートを新規作成する</a:t>
            </a:r>
            <a:endParaRPr kumimoji="1" lang="en-US" altLang="ja-JP" sz="2400" dirty="0">
              <a:latin typeface="UDDigiKyokasho Pro R" panose="02020400000000000000" pitchFamily="18" charset="-128"/>
              <a:ea typeface="UDDigiKyokasho Pro R" panose="02020400000000000000" pitchFamily="18" charset="-128"/>
            </a:endParaRPr>
          </a:p>
          <a:p>
            <a:pPr marL="514350" indent="-514350">
              <a:buFont typeface="+mj-lt"/>
              <a:buAutoNum type="arabicPeriod"/>
            </a:pPr>
            <a:r>
              <a:rPr lang="ja-JP" altLang="en-US" sz="2400">
                <a:latin typeface="UDDigiKyokasho Pro R" panose="02020400000000000000" pitchFamily="18" charset="-128"/>
                <a:ea typeface="UDDigiKyokasho Pro R" panose="02020400000000000000" pitchFamily="18" charset="-128"/>
              </a:rPr>
              <a:t>シンキングツール「ウェビング」を選ぶ</a:t>
            </a:r>
            <a:endParaRPr lang="en-US" altLang="ja-JP" sz="2400" dirty="0">
              <a:latin typeface="UDDigiKyokasho Pro R" panose="02020400000000000000" pitchFamily="18" charset="-128"/>
              <a:ea typeface="UDDigiKyokasho Pro R" panose="02020400000000000000" pitchFamily="18" charset="-128"/>
            </a:endParaRPr>
          </a:p>
          <a:p>
            <a:pPr marL="514350" indent="-514350">
              <a:buFont typeface="+mj-lt"/>
              <a:buAutoNum type="arabicPeriod"/>
            </a:pPr>
            <a:r>
              <a:rPr kumimoji="1" lang="ja-JP" altLang="en-US" sz="2400">
                <a:latin typeface="UDDigiKyokasho Pro R" panose="02020400000000000000" pitchFamily="18" charset="-128"/>
                <a:ea typeface="UDDigiKyokasho Pro R" panose="02020400000000000000" pitchFamily="18" charset="-128"/>
              </a:rPr>
              <a:t>夏休みにやってみたいことをカードに書き出す</a:t>
            </a:r>
            <a:endParaRPr kumimoji="1" lang="en-US" altLang="ja-JP" sz="2400" dirty="0">
              <a:latin typeface="UDDigiKyokasho Pro R" panose="02020400000000000000" pitchFamily="18" charset="-128"/>
              <a:ea typeface="UDDigiKyokasho Pro R" panose="02020400000000000000" pitchFamily="18" charset="-128"/>
            </a:endParaRPr>
          </a:p>
          <a:p>
            <a:pPr marL="514350" indent="-514350">
              <a:buFont typeface="+mj-lt"/>
              <a:buAutoNum type="arabicPeriod"/>
            </a:pPr>
            <a:r>
              <a:rPr lang="ja-JP" altLang="en-US" sz="2400">
                <a:latin typeface="UDDigiKyokasho Pro R" panose="02020400000000000000" pitchFamily="18" charset="-128"/>
                <a:ea typeface="UDDigiKyokasho Pro R" panose="02020400000000000000" pitchFamily="18" charset="-128"/>
              </a:rPr>
              <a:t>「座標軸」のシンキングツールに切り替えて分類する</a:t>
            </a:r>
            <a:endParaRPr lang="en-US" altLang="ja-JP" sz="2400" dirty="0">
              <a:latin typeface="UDDigiKyokasho Pro R" panose="02020400000000000000" pitchFamily="18" charset="-128"/>
              <a:ea typeface="UDDigiKyokasho Pro R" panose="02020400000000000000" pitchFamily="18" charset="-128"/>
            </a:endParaRPr>
          </a:p>
          <a:p>
            <a:pPr marL="514350" indent="-514350">
              <a:buFont typeface="+mj-lt"/>
              <a:buAutoNum type="arabicPeriod"/>
            </a:pPr>
            <a:r>
              <a:rPr kumimoji="1" lang="ja-JP" altLang="en-US" sz="2400">
                <a:latin typeface="UDDigiKyokasho Pro R" panose="02020400000000000000" pitchFamily="18" charset="-128"/>
                <a:ea typeface="UDDigiKyokasho Pro R" panose="02020400000000000000" pitchFamily="18" charset="-128"/>
              </a:rPr>
              <a:t>提出箱に提出する</a:t>
            </a:r>
            <a:endParaRPr kumimoji="1" lang="en-US" altLang="ja-JP" sz="2400" dirty="0">
              <a:latin typeface="UDDigiKyokasho Pro R" panose="02020400000000000000" pitchFamily="18" charset="-128"/>
              <a:ea typeface="UDDigiKyokasho Pro R" panose="02020400000000000000" pitchFamily="18" charset="-128"/>
            </a:endParaRPr>
          </a:p>
          <a:p>
            <a:pPr marL="514350" indent="-514350">
              <a:buFont typeface="+mj-lt"/>
              <a:buAutoNum type="arabicPeriod"/>
            </a:pPr>
            <a:r>
              <a:rPr kumimoji="1" lang="ja-JP" altLang="en-US" sz="2400">
                <a:latin typeface="UDDigiKyokasho Pro R" panose="02020400000000000000" pitchFamily="18" charset="-128"/>
                <a:ea typeface="UDDigiKyokasho Pro R" panose="02020400000000000000" pitchFamily="18" charset="-128"/>
              </a:rPr>
              <a:t>振り返り</a:t>
            </a:r>
          </a:p>
        </p:txBody>
      </p:sp>
      <p:pic>
        <p:nvPicPr>
          <p:cNvPr id="3076" name="Picture 4" descr="ロイロノート公式チャンネル - YouTube">
            <a:extLst>
              <a:ext uri="{FF2B5EF4-FFF2-40B4-BE49-F238E27FC236}">
                <a16:creationId xmlns:a16="http://schemas.microsoft.com/office/drawing/2014/main" id="{D300FEE9-D456-EAEB-5AF7-40739DE68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2" r="2560" b="-3"/>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841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7F73F7E-37C3-6AAE-19C0-050A242734B0}"/>
              </a:ext>
            </a:extLst>
          </p:cNvPr>
          <p:cNvSpPr>
            <a:spLocks noGrp="1"/>
          </p:cNvSpPr>
          <p:nvPr>
            <p:ph type="title"/>
          </p:nvPr>
        </p:nvSpPr>
        <p:spPr>
          <a:xfrm>
            <a:off x="572493" y="238539"/>
            <a:ext cx="11018520" cy="1434415"/>
          </a:xfrm>
        </p:spPr>
        <p:txBody>
          <a:bodyPr anchor="b">
            <a:normAutofit/>
          </a:bodyPr>
          <a:lstStyle/>
          <a:p>
            <a:r>
              <a:rPr kumimoji="1" lang="en-US" altLang="ja-JP" sz="5400" dirty="0">
                <a:latin typeface="UDDigiKyokasho Pro R" panose="02020400000000000000" pitchFamily="18" charset="-128"/>
                <a:ea typeface="UDDigiKyokasho Pro R" panose="02020400000000000000" pitchFamily="18" charset="-128"/>
                <a:hlinkClick r:id="rId2"/>
              </a:rPr>
              <a:t>GEG </a:t>
            </a:r>
            <a:r>
              <a:rPr kumimoji="1" lang="en-US" altLang="ja-JP" sz="5400" dirty="0" err="1">
                <a:latin typeface="UDDigiKyokasho Pro R" panose="02020400000000000000" pitchFamily="18" charset="-128"/>
                <a:ea typeface="UDDigiKyokasho Pro R" panose="02020400000000000000" pitchFamily="18" charset="-128"/>
                <a:hlinkClick r:id="rId2"/>
              </a:rPr>
              <a:t>Chikuho</a:t>
            </a:r>
            <a:endParaRPr kumimoji="1" lang="ja-JP" altLang="en-US" sz="5400">
              <a:latin typeface="UDDigiKyokasho Pro R" panose="02020400000000000000" pitchFamily="18" charset="-128"/>
              <a:ea typeface="UDDigiKyokasho Pro R" panose="02020400000000000000" pitchFamily="18" charset="-128"/>
            </a:endParaRP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A7441BD8-6347-2D80-5C97-267A7F5C3015}"/>
              </a:ext>
            </a:extLst>
          </p:cNvPr>
          <p:cNvSpPr>
            <a:spLocks noGrp="1"/>
          </p:cNvSpPr>
          <p:nvPr>
            <p:ph idx="1"/>
          </p:nvPr>
        </p:nvSpPr>
        <p:spPr>
          <a:xfrm>
            <a:off x="572493" y="2071316"/>
            <a:ext cx="6713552" cy="4119172"/>
          </a:xfrm>
        </p:spPr>
        <p:txBody>
          <a:bodyPr anchor="t">
            <a:normAutofit/>
          </a:bodyPr>
          <a:lstStyle/>
          <a:p>
            <a:r>
              <a:rPr lang="ja-JP" altLang="en-US" sz="2000">
                <a:latin typeface="UDDigiKyokasho Pro R" panose="02020400000000000000" pitchFamily="18" charset="-128"/>
                <a:ea typeface="UDDigiKyokasho Pro R" panose="02020400000000000000" pitchFamily="18" charset="-128"/>
              </a:rPr>
              <a:t>タブレットが導入された年の夏休みに、市内の中学校の先生と一緒に立ち上げたグループです。</a:t>
            </a:r>
            <a:endParaRPr lang="en-US" altLang="ja-JP" sz="2000" dirty="0">
              <a:latin typeface="UDDigiKyokasho Pro R" panose="02020400000000000000" pitchFamily="18" charset="-128"/>
              <a:ea typeface="UDDigiKyokasho Pro R" panose="02020400000000000000" pitchFamily="18" charset="-128"/>
            </a:endParaRPr>
          </a:p>
          <a:p>
            <a:r>
              <a:rPr lang="en-US" altLang="ja-JP" sz="2000" dirty="0">
                <a:latin typeface="UDDigiKyokasho Pro R" panose="02020400000000000000" pitchFamily="18" charset="-128"/>
                <a:ea typeface="UDDigiKyokasho Pro R" panose="02020400000000000000" pitchFamily="18" charset="-128"/>
              </a:rPr>
              <a:t>Google</a:t>
            </a:r>
            <a:r>
              <a:rPr lang="ja-JP" altLang="en-US" sz="2000">
                <a:latin typeface="UDDigiKyokasho Pro R" panose="02020400000000000000" pitchFamily="18" charset="-128"/>
                <a:ea typeface="UDDigiKyokasho Pro R" panose="02020400000000000000" pitchFamily="18" charset="-128"/>
              </a:rPr>
              <a:t>公式のグループです。</a:t>
            </a:r>
            <a:endParaRPr lang="en-US" altLang="ja-JP" sz="2000" dirty="0">
              <a:latin typeface="UDDigiKyokasho Pro R" panose="02020400000000000000" pitchFamily="18" charset="-128"/>
              <a:ea typeface="UDDigiKyokasho Pro R" panose="02020400000000000000" pitchFamily="18" charset="-128"/>
            </a:endParaRPr>
          </a:p>
          <a:p>
            <a:r>
              <a:rPr lang="ja-JP" altLang="en-US" sz="2000">
                <a:latin typeface="UDDigiKyokasho Pro R" panose="02020400000000000000" pitchFamily="18" charset="-128"/>
                <a:ea typeface="UDDigiKyokasho Pro R" panose="02020400000000000000" pitchFamily="18" charset="-128"/>
              </a:rPr>
              <a:t>日常的に、</a:t>
            </a:r>
            <a:r>
              <a:rPr lang="en-US" altLang="ja-JP" sz="2000" dirty="0">
                <a:latin typeface="UDDigiKyokasho Pro R" panose="02020400000000000000" pitchFamily="18" charset="-128"/>
                <a:ea typeface="UDDigiKyokasho Pro R" panose="02020400000000000000" pitchFamily="18" charset="-128"/>
              </a:rPr>
              <a:t>LINE</a:t>
            </a:r>
            <a:r>
              <a:rPr lang="ja-JP" altLang="en-US" sz="2000">
                <a:latin typeface="UDDigiKyokasho Pro R" panose="02020400000000000000" pitchFamily="18" charset="-128"/>
                <a:ea typeface="UDDigiKyokasho Pro R" panose="02020400000000000000" pitchFamily="18" charset="-128"/>
              </a:rPr>
              <a:t>のオープンチャットの中で、最新情報を共有しています。</a:t>
            </a:r>
            <a:endParaRPr lang="en-US" altLang="ja-JP" sz="2000" dirty="0">
              <a:latin typeface="UDDigiKyokasho Pro R" panose="02020400000000000000" pitchFamily="18" charset="-128"/>
              <a:ea typeface="UDDigiKyokasho Pro R" panose="02020400000000000000" pitchFamily="18" charset="-128"/>
            </a:endParaRPr>
          </a:p>
          <a:p>
            <a:r>
              <a:rPr lang="ja-JP" altLang="en-US" sz="2000">
                <a:latin typeface="UDDigiKyokasho Pro R" panose="02020400000000000000" pitchFamily="18" charset="-128"/>
                <a:ea typeface="UDDigiKyokasho Pro R" panose="02020400000000000000" pitchFamily="18" charset="-128"/>
              </a:rPr>
              <a:t>時々、オンラインやオフラインのイベントを開いています。</a:t>
            </a:r>
            <a:endParaRPr lang="en-US" altLang="ja-JP" sz="2000" dirty="0">
              <a:latin typeface="UDDigiKyokasho Pro R" panose="02020400000000000000" pitchFamily="18" charset="-128"/>
              <a:ea typeface="UDDigiKyokasho Pro R" panose="02020400000000000000" pitchFamily="18" charset="-128"/>
            </a:endParaRPr>
          </a:p>
          <a:p>
            <a:r>
              <a:rPr lang="ja-JP" altLang="en-US" sz="2000">
                <a:latin typeface="UDDigiKyokasho Pro R" panose="02020400000000000000" pitchFamily="18" charset="-128"/>
                <a:ea typeface="UDDigiKyokasho Pro R" panose="02020400000000000000" pitchFamily="18" charset="-128"/>
              </a:rPr>
              <a:t>現在、８１名の方に</a:t>
            </a:r>
            <a:r>
              <a:rPr lang="en-US" altLang="ja-JP" sz="2000" dirty="0">
                <a:latin typeface="UDDigiKyokasho Pro R" panose="02020400000000000000" pitchFamily="18" charset="-128"/>
                <a:ea typeface="UDDigiKyokasho Pro R" panose="02020400000000000000" pitchFamily="18" charset="-128"/>
              </a:rPr>
              <a:t>LINE</a:t>
            </a:r>
            <a:r>
              <a:rPr lang="ja-JP" altLang="en-US" sz="2000">
                <a:latin typeface="UDDigiKyokasho Pro R" panose="02020400000000000000" pitchFamily="18" charset="-128"/>
                <a:ea typeface="UDDigiKyokasho Pro R" panose="02020400000000000000" pitchFamily="18" charset="-128"/>
              </a:rPr>
              <a:t>オープンチャットに参加していただいています。</a:t>
            </a:r>
            <a:endParaRPr lang="en-US" altLang="ja-JP" sz="2000" dirty="0">
              <a:latin typeface="UDDigiKyokasho Pro R" panose="02020400000000000000" pitchFamily="18" charset="-128"/>
              <a:ea typeface="UDDigiKyokasho Pro R" panose="02020400000000000000" pitchFamily="18" charset="-128"/>
            </a:endParaRPr>
          </a:p>
          <a:p>
            <a:r>
              <a:rPr lang="ja-JP" altLang="en-US" sz="2000">
                <a:latin typeface="UDDigiKyokasho Pro R" panose="02020400000000000000" pitchFamily="18" charset="-128"/>
                <a:ea typeface="UDDigiKyokasho Pro R" panose="02020400000000000000" pitchFamily="18" charset="-128"/>
              </a:rPr>
              <a:t>小・中・高・大学の人が入っている筑豊地区としては珍しいコミュニティになっています。</a:t>
            </a:r>
            <a:endParaRPr lang="en-US" altLang="ja-JP" sz="2000" dirty="0">
              <a:latin typeface="UDDigiKyokasho Pro R" panose="02020400000000000000" pitchFamily="18" charset="-128"/>
              <a:ea typeface="UDDigiKyokasho Pro R" panose="02020400000000000000" pitchFamily="18" charset="-128"/>
            </a:endParaRPr>
          </a:p>
        </p:txBody>
      </p:sp>
      <p:pic>
        <p:nvPicPr>
          <p:cNvPr id="9" name="図 8">
            <a:extLst>
              <a:ext uri="{FF2B5EF4-FFF2-40B4-BE49-F238E27FC236}">
                <a16:creationId xmlns:a16="http://schemas.microsoft.com/office/drawing/2014/main" id="{E923AA59-B80A-AC4F-71AF-7475FCF0DB6F}"/>
              </a:ext>
            </a:extLst>
          </p:cNvPr>
          <p:cNvPicPr>
            <a:picLocks noChangeAspect="1"/>
          </p:cNvPicPr>
          <p:nvPr/>
        </p:nvPicPr>
        <p:blipFill rotWithShape="1">
          <a:blip r:embed="rId3"/>
          <a:srcRect l="-683" r="-677" b="-8"/>
          <a:stretch/>
        </p:blipFill>
        <p:spPr>
          <a:xfrm>
            <a:off x="7627589" y="2438128"/>
            <a:ext cx="4219819" cy="3385547"/>
          </a:xfrm>
          <a:prstGeom prst="rect">
            <a:avLst/>
          </a:prstGeom>
        </p:spPr>
      </p:pic>
    </p:spTree>
    <p:extLst>
      <p:ext uri="{BB962C8B-B14F-4D97-AF65-F5344CB8AC3E}">
        <p14:creationId xmlns:p14="http://schemas.microsoft.com/office/powerpoint/2010/main" val="727431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7F73F7E-37C3-6AAE-19C0-050A242734B0}"/>
              </a:ext>
            </a:extLst>
          </p:cNvPr>
          <p:cNvSpPr>
            <a:spLocks noGrp="1"/>
          </p:cNvSpPr>
          <p:nvPr>
            <p:ph type="title"/>
          </p:nvPr>
        </p:nvSpPr>
        <p:spPr>
          <a:xfrm>
            <a:off x="572493" y="238539"/>
            <a:ext cx="11018520" cy="1434415"/>
          </a:xfrm>
        </p:spPr>
        <p:txBody>
          <a:bodyPr anchor="b">
            <a:normAutofit/>
          </a:bodyPr>
          <a:lstStyle/>
          <a:p>
            <a:r>
              <a:rPr kumimoji="1" lang="en-US" altLang="ja-JP" sz="5400" dirty="0">
                <a:latin typeface="UDDigiKyokasho Pro R" panose="02020400000000000000" pitchFamily="18" charset="-128"/>
                <a:ea typeface="UDDigiKyokasho Pro R" panose="02020400000000000000" pitchFamily="18" charset="-128"/>
                <a:hlinkClick r:id="rId2"/>
              </a:rPr>
              <a:t>E-tech </a:t>
            </a:r>
            <a:r>
              <a:rPr kumimoji="1" lang="en-US" altLang="ja-JP" sz="5400" dirty="0" err="1">
                <a:latin typeface="UDDigiKyokasho Pro R" panose="02020400000000000000" pitchFamily="18" charset="-128"/>
                <a:ea typeface="UDDigiKyokasho Pro R" panose="02020400000000000000" pitchFamily="18" charset="-128"/>
                <a:hlinkClick r:id="rId2"/>
              </a:rPr>
              <a:t>Chikuho</a:t>
            </a:r>
            <a:endParaRPr kumimoji="1" lang="ja-JP" altLang="en-US" sz="5400">
              <a:latin typeface="UDDigiKyokasho Pro R" panose="02020400000000000000" pitchFamily="18" charset="-128"/>
              <a:ea typeface="UDDigiKyokasho Pro R" panose="02020400000000000000" pitchFamily="18" charset="-128"/>
            </a:endParaRP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A7441BD8-6347-2D80-5C97-267A7F5C3015}"/>
              </a:ext>
            </a:extLst>
          </p:cNvPr>
          <p:cNvSpPr>
            <a:spLocks noGrp="1"/>
          </p:cNvSpPr>
          <p:nvPr>
            <p:ph idx="1"/>
          </p:nvPr>
        </p:nvSpPr>
        <p:spPr>
          <a:xfrm>
            <a:off x="572493" y="2071316"/>
            <a:ext cx="6713552" cy="4119172"/>
          </a:xfrm>
        </p:spPr>
        <p:txBody>
          <a:bodyPr anchor="t">
            <a:normAutofit/>
          </a:bodyPr>
          <a:lstStyle/>
          <a:p>
            <a:r>
              <a:rPr lang="ja-JP" altLang="en-US" sz="2200">
                <a:latin typeface="UDDigiKyokasho Pro R" panose="02020400000000000000" pitchFamily="18" charset="-128"/>
                <a:ea typeface="UDDigiKyokasho Pro R" panose="02020400000000000000" pitchFamily="18" charset="-128"/>
              </a:rPr>
              <a:t>自分のアウトプットと現場の先生たちの課題解決のために何かできることは</a:t>
            </a:r>
            <a:r>
              <a:rPr lang="en-US" altLang="ja-JP" sz="2200">
                <a:latin typeface="UDDigiKyokasho Pro R" panose="02020400000000000000" pitchFamily="18" charset="-128"/>
                <a:ea typeface="UDDigiKyokasho Pro R" panose="02020400000000000000" pitchFamily="18" charset="-128"/>
              </a:rPr>
              <a:t>〜</a:t>
            </a:r>
            <a:r>
              <a:rPr lang="ja-JP" altLang="en-US" sz="2200">
                <a:latin typeface="UDDigiKyokasho Pro R" panose="02020400000000000000" pitchFamily="18" charset="-128"/>
                <a:ea typeface="UDDigiKyokasho Pro R" panose="02020400000000000000" pitchFamily="18" charset="-128"/>
              </a:rPr>
              <a:t>？と考えて、作ったウェブサイトです。</a:t>
            </a:r>
            <a:endParaRPr lang="en-US" altLang="ja-JP" sz="2200">
              <a:latin typeface="UDDigiKyokasho Pro R" panose="02020400000000000000" pitchFamily="18" charset="-128"/>
              <a:ea typeface="UDDigiKyokasho Pro R" panose="02020400000000000000" pitchFamily="18" charset="-128"/>
            </a:endParaRPr>
          </a:p>
          <a:p>
            <a:r>
              <a:rPr lang="ja-JP" altLang="en-US" sz="2200">
                <a:latin typeface="UDDigiKyokasho Pro R" panose="02020400000000000000" pitchFamily="18" charset="-128"/>
                <a:ea typeface="UDDigiKyokasho Pro R" panose="02020400000000000000" pitchFamily="18" charset="-128"/>
              </a:rPr>
              <a:t>夏休み中に本を読んだり、生成</a:t>
            </a:r>
            <a:r>
              <a:rPr lang="en-US" altLang="ja-JP" sz="2200">
                <a:latin typeface="UDDigiKyokasho Pro R" panose="02020400000000000000" pitchFamily="18" charset="-128"/>
                <a:ea typeface="UDDigiKyokasho Pro R" panose="02020400000000000000" pitchFamily="18" charset="-128"/>
              </a:rPr>
              <a:t>AI</a:t>
            </a:r>
            <a:r>
              <a:rPr lang="ja-JP" altLang="en-US" sz="2200">
                <a:latin typeface="UDDigiKyokasho Pro R" panose="02020400000000000000" pitchFamily="18" charset="-128"/>
                <a:ea typeface="UDDigiKyokasho Pro R" panose="02020400000000000000" pitchFamily="18" charset="-128"/>
              </a:rPr>
              <a:t>を使って色々と試したりしたことをまとめて行きたいと考えています。</a:t>
            </a:r>
            <a:endParaRPr lang="en-US" altLang="ja-JP" sz="2200">
              <a:latin typeface="UDDigiKyokasho Pro R" panose="02020400000000000000" pitchFamily="18" charset="-128"/>
              <a:ea typeface="UDDigiKyokasho Pro R" panose="02020400000000000000" pitchFamily="18" charset="-128"/>
            </a:endParaRPr>
          </a:p>
          <a:p>
            <a:r>
              <a:rPr lang="ja-JP" altLang="en-US" sz="2200">
                <a:latin typeface="UDDigiKyokasho Pro R" panose="02020400000000000000" pitchFamily="18" charset="-128"/>
                <a:ea typeface="UDDigiKyokasho Pro R" panose="02020400000000000000" pitchFamily="18" charset="-128"/>
              </a:rPr>
              <a:t>完全に無償でやっています。よく言われますが、副業ではありません・・・笑</a:t>
            </a:r>
            <a:endParaRPr lang="en-US" altLang="ja-JP" sz="2200">
              <a:latin typeface="UDDigiKyokasho Pro R" panose="02020400000000000000" pitchFamily="18" charset="-128"/>
              <a:ea typeface="UDDigiKyokasho Pro R" panose="02020400000000000000" pitchFamily="18" charset="-128"/>
            </a:endParaRPr>
          </a:p>
        </p:txBody>
      </p:sp>
      <p:pic>
        <p:nvPicPr>
          <p:cNvPr id="7" name="図 6">
            <a:extLst>
              <a:ext uri="{FF2B5EF4-FFF2-40B4-BE49-F238E27FC236}">
                <a16:creationId xmlns:a16="http://schemas.microsoft.com/office/drawing/2014/main" id="{D47BF6A3-2BAA-9D8D-3DA3-CE5C8E963411}"/>
              </a:ext>
            </a:extLst>
          </p:cNvPr>
          <p:cNvPicPr>
            <a:picLocks noChangeAspect="1"/>
          </p:cNvPicPr>
          <p:nvPr/>
        </p:nvPicPr>
        <p:blipFill rotWithShape="1">
          <a:blip r:embed="rId3"/>
          <a:srcRect l="2497" r="1297"/>
          <a:stretch/>
        </p:blipFill>
        <p:spPr>
          <a:xfrm>
            <a:off x="7675658" y="2093976"/>
            <a:ext cx="3941064" cy="4096512"/>
          </a:xfrm>
          <a:prstGeom prst="rect">
            <a:avLst/>
          </a:prstGeom>
        </p:spPr>
      </p:pic>
    </p:spTree>
    <p:extLst>
      <p:ext uri="{BB962C8B-B14F-4D97-AF65-F5344CB8AC3E}">
        <p14:creationId xmlns:p14="http://schemas.microsoft.com/office/powerpoint/2010/main" val="161510090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311</Words>
  <Application>Microsoft Macintosh PowerPoint</Application>
  <PresentationFormat>ワイド画面</PresentationFormat>
  <Paragraphs>31</Paragraphs>
  <Slides>6</Slides>
  <Notes>0</Notes>
  <HiddenSlides>0</HiddenSlides>
  <MMClips>1</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UDDigiKyokasho Pro R</vt:lpstr>
      <vt:lpstr>游ゴシック</vt:lpstr>
      <vt:lpstr>游ゴシック Light</vt:lpstr>
      <vt:lpstr>Arial</vt:lpstr>
      <vt:lpstr>Office テーマ</vt:lpstr>
      <vt:lpstr>ICT研修</vt:lpstr>
      <vt:lpstr>本日のゴール</vt:lpstr>
      <vt:lpstr>本日の流れ</vt:lpstr>
      <vt:lpstr>ロイロノートの思考ツールを体験しよう</vt:lpstr>
      <vt:lpstr>GEG Chikuho</vt:lpstr>
      <vt:lpstr>E-tech Chikuho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本日のゴール</dc:title>
  <dc:creator>Akihiro Tozaki</dc:creator>
  <cp:lastModifiedBy>Tozaki Akihiro</cp:lastModifiedBy>
  <cp:revision>2</cp:revision>
  <dcterms:created xsi:type="dcterms:W3CDTF">2023-07-23T03:27:37Z</dcterms:created>
  <dcterms:modified xsi:type="dcterms:W3CDTF">2023-07-23T08:01:50Z</dcterms:modified>
</cp:coreProperties>
</file>